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72" r:id="rId2"/>
    <p:sldMasterId id="2147483660" r:id="rId3"/>
  </p:sldMasterIdLst>
  <p:notesMasterIdLst>
    <p:notesMasterId r:id="rId52"/>
  </p:notesMasterIdLst>
  <p:handoutMasterIdLst>
    <p:handoutMasterId r:id="rId53"/>
  </p:handoutMasterIdLst>
  <p:sldIdLst>
    <p:sldId id="1298" r:id="rId4"/>
    <p:sldId id="1301" r:id="rId5"/>
    <p:sldId id="2017" r:id="rId6"/>
    <p:sldId id="2107" r:id="rId7"/>
    <p:sldId id="2108" r:id="rId8"/>
    <p:sldId id="2141" r:id="rId9"/>
    <p:sldId id="2142" r:id="rId10"/>
    <p:sldId id="2143" r:id="rId11"/>
    <p:sldId id="2144" r:id="rId12"/>
    <p:sldId id="2109" r:id="rId13"/>
    <p:sldId id="2147" r:id="rId14"/>
    <p:sldId id="2148" r:id="rId15"/>
    <p:sldId id="2149" r:id="rId16"/>
    <p:sldId id="2145" r:id="rId17"/>
    <p:sldId id="2150" r:id="rId18"/>
    <p:sldId id="2151" r:id="rId19"/>
    <p:sldId id="2152" r:id="rId20"/>
    <p:sldId id="2156" r:id="rId21"/>
    <p:sldId id="2153" r:id="rId22"/>
    <p:sldId id="2040" r:id="rId23"/>
    <p:sldId id="2157" r:id="rId24"/>
    <p:sldId id="2158" r:id="rId25"/>
    <p:sldId id="2114" r:id="rId26"/>
    <p:sldId id="2160" r:id="rId27"/>
    <p:sldId id="2159" r:id="rId28"/>
    <p:sldId id="2161" r:id="rId29"/>
    <p:sldId id="2162" r:id="rId30"/>
    <p:sldId id="2164" r:id="rId31"/>
    <p:sldId id="2165" r:id="rId32"/>
    <p:sldId id="2163" r:id="rId33"/>
    <p:sldId id="2121" r:id="rId34"/>
    <p:sldId id="2166" r:id="rId35"/>
    <p:sldId id="2154" r:id="rId36"/>
    <p:sldId id="2168" r:id="rId37"/>
    <p:sldId id="2167" r:id="rId38"/>
    <p:sldId id="2115" r:id="rId39"/>
    <p:sldId id="2173" r:id="rId40"/>
    <p:sldId id="2155" r:id="rId41"/>
    <p:sldId id="2174" r:id="rId42"/>
    <p:sldId id="2175" r:id="rId43"/>
    <p:sldId id="2176" r:id="rId44"/>
    <p:sldId id="2169" r:id="rId45"/>
    <p:sldId id="2178" r:id="rId46"/>
    <p:sldId id="2177" r:id="rId47"/>
    <p:sldId id="1972" r:id="rId48"/>
    <p:sldId id="1454" r:id="rId49"/>
    <p:sldId id="2119" r:id="rId50"/>
    <p:sldId id="2146" r:id="rId51"/>
  </p:sldIdLst>
  <p:sldSz cx="9144000" cy="6858000" type="screen4x3"/>
  <p:notesSz cx="6858000" cy="91440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0D0D"/>
    <a:srgbClr val="FFFFCC"/>
    <a:srgbClr val="F8FFB7"/>
    <a:srgbClr val="FFFFA9"/>
    <a:srgbClr val="FFCC66"/>
    <a:srgbClr val="CC0A0C"/>
    <a:srgbClr val="FFFFFF"/>
    <a:srgbClr val="99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24656" autoAdjust="0"/>
    <p:restoredTop sz="94692" autoAdjust="0"/>
  </p:normalViewPr>
  <p:slideViewPr>
    <p:cSldViewPr>
      <p:cViewPr>
        <p:scale>
          <a:sx n="112" d="100"/>
          <a:sy n="112" d="100"/>
        </p:scale>
        <p:origin x="-136" y="-12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9" d="100"/>
        <a:sy n="89" d="100"/>
      </p:scale>
      <p:origin x="0" y="260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50" Type="http://schemas.openxmlformats.org/officeDocument/2006/relationships/slide" Target="slides/slide47.xml"/><Relationship Id="rId51" Type="http://schemas.openxmlformats.org/officeDocument/2006/relationships/slide" Target="slides/slide48.xml"/><Relationship Id="rId52" Type="http://schemas.openxmlformats.org/officeDocument/2006/relationships/notesMaster" Target="notesMasters/notesMaster1.xml"/><Relationship Id="rId53" Type="http://schemas.openxmlformats.org/officeDocument/2006/relationships/handoutMaster" Target="handoutMasters/handoutMaster1.xml"/><Relationship Id="rId54" Type="http://schemas.openxmlformats.org/officeDocument/2006/relationships/printerSettings" Target="printerSettings/printerSettings1.bin"/><Relationship Id="rId55" Type="http://schemas.openxmlformats.org/officeDocument/2006/relationships/presProps" Target="presProps.xml"/><Relationship Id="rId56" Type="http://schemas.openxmlformats.org/officeDocument/2006/relationships/viewProps" Target="viewProps.xml"/><Relationship Id="rId57" Type="http://schemas.openxmlformats.org/officeDocument/2006/relationships/theme" Target="theme/theme1.xml"/><Relationship Id="rId58" Type="http://schemas.openxmlformats.org/officeDocument/2006/relationships/tableStyles" Target="tableStyles.xml"/><Relationship Id="rId40" Type="http://schemas.openxmlformats.org/officeDocument/2006/relationships/slide" Target="slides/slide37.xml"/><Relationship Id="rId41" Type="http://schemas.openxmlformats.org/officeDocument/2006/relationships/slide" Target="slides/slide38.xml"/><Relationship Id="rId42" Type="http://schemas.openxmlformats.org/officeDocument/2006/relationships/slide" Target="slides/slide39.xml"/><Relationship Id="rId43" Type="http://schemas.openxmlformats.org/officeDocument/2006/relationships/slide" Target="slides/slide40.xml"/><Relationship Id="rId44" Type="http://schemas.openxmlformats.org/officeDocument/2006/relationships/slide" Target="slides/slide41.xml"/><Relationship Id="rId45" Type="http://schemas.openxmlformats.org/officeDocument/2006/relationships/slide" Target="slides/slide42.xml"/><Relationship Id="rId46" Type="http://schemas.openxmlformats.org/officeDocument/2006/relationships/slide" Target="slides/slide43.xml"/><Relationship Id="rId47" Type="http://schemas.openxmlformats.org/officeDocument/2006/relationships/slide" Target="slides/slide44.xml"/><Relationship Id="rId48" Type="http://schemas.openxmlformats.org/officeDocument/2006/relationships/slide" Target="slides/slide45.xml"/><Relationship Id="rId49" Type="http://schemas.openxmlformats.org/officeDocument/2006/relationships/slide" Target="slides/slide46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Master" Target="slideMasters/slideMaster3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30" Type="http://schemas.openxmlformats.org/officeDocument/2006/relationships/slide" Target="slides/slide27.xml"/><Relationship Id="rId31" Type="http://schemas.openxmlformats.org/officeDocument/2006/relationships/slide" Target="slides/slide28.xml"/><Relationship Id="rId32" Type="http://schemas.openxmlformats.org/officeDocument/2006/relationships/slide" Target="slides/slide29.xml"/><Relationship Id="rId33" Type="http://schemas.openxmlformats.org/officeDocument/2006/relationships/slide" Target="slides/slide30.xml"/><Relationship Id="rId34" Type="http://schemas.openxmlformats.org/officeDocument/2006/relationships/slide" Target="slides/slide31.xml"/><Relationship Id="rId35" Type="http://schemas.openxmlformats.org/officeDocument/2006/relationships/slide" Target="slides/slide32.xml"/><Relationship Id="rId36" Type="http://schemas.openxmlformats.org/officeDocument/2006/relationships/slide" Target="slides/slide33.xml"/><Relationship Id="rId37" Type="http://schemas.openxmlformats.org/officeDocument/2006/relationships/slide" Target="slides/slide34.xml"/><Relationship Id="rId38" Type="http://schemas.openxmlformats.org/officeDocument/2006/relationships/slide" Target="slides/slide35.xml"/><Relationship Id="rId39" Type="http://schemas.openxmlformats.org/officeDocument/2006/relationships/slide" Target="slides/slide36.xml"/><Relationship Id="rId20" Type="http://schemas.openxmlformats.org/officeDocument/2006/relationships/slide" Target="slides/slide17.xml"/><Relationship Id="rId21" Type="http://schemas.openxmlformats.org/officeDocument/2006/relationships/slide" Target="slides/slide18.xml"/><Relationship Id="rId22" Type="http://schemas.openxmlformats.org/officeDocument/2006/relationships/slide" Target="slides/slide19.xml"/><Relationship Id="rId23" Type="http://schemas.openxmlformats.org/officeDocument/2006/relationships/slide" Target="slides/slide20.xml"/><Relationship Id="rId24" Type="http://schemas.openxmlformats.org/officeDocument/2006/relationships/slide" Target="slides/slide21.xml"/><Relationship Id="rId25" Type="http://schemas.openxmlformats.org/officeDocument/2006/relationships/slide" Target="slides/slide22.xml"/><Relationship Id="rId26" Type="http://schemas.openxmlformats.org/officeDocument/2006/relationships/slide" Target="slides/slide23.xml"/><Relationship Id="rId27" Type="http://schemas.openxmlformats.org/officeDocument/2006/relationships/slide" Target="slides/slide24.xml"/><Relationship Id="rId28" Type="http://schemas.openxmlformats.org/officeDocument/2006/relationships/slide" Target="slides/slide25.xml"/><Relationship Id="rId29" Type="http://schemas.openxmlformats.org/officeDocument/2006/relationships/slide" Target="slides/slide2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>
                <a:latin typeface="Times" charset="0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39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" charset="0"/>
              </a:defRPr>
            </a:lvl1pPr>
          </a:lstStyle>
          <a:p>
            <a:pPr>
              <a:defRPr/>
            </a:pPr>
            <a:fld id="{873BAC10-6CF4-BD4D-B8FC-A748BC84C6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8405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494661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0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1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1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_rels/notesSlide1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1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6.xml"/></Relationships>
</file>

<file path=ppt/notesSlides/_rels/notesSlide1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7.xml"/></Relationships>
</file>

<file path=ppt/notesSlides/_rels/notesSlide1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8.xml"/></Relationships>
</file>

<file path=ppt/notesSlides/_rels/notesSlide1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9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9.xml"/></Relationships>
</file>

<file path=ppt/notesSlides/_rels/notesSlide2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0.xml"/></Relationships>
</file>

<file path=ppt/notesSlides/_rels/notesSlide2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3.xml"/></Relationships>
</file>

<file path=ppt/notesSlides/_rels/notesSlide3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4.xml"/></Relationships>
</file>

<file path=ppt/notesSlides/_rels/notesSlide3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5.xml"/></Relationships>
</file>

<file path=ppt/notesSlides/_rels/notesSlide3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6.xml"/></Relationships>
</file>

<file path=ppt/notesSlides/_rels/notesSlide3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7.xml"/></Relationships>
</file>

<file path=ppt/notesSlides/_rels/notesSlide3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8.xml"/></Relationships>
</file>

<file path=ppt/notesSlides/_rels/notesSlide3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9.xml"/></Relationships>
</file>

<file path=ppt/notesSlides/_rels/notesSlide3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0.xml"/></Relationships>
</file>

<file path=ppt/notesSlides/_rels/notesSlide3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1.xml"/></Relationships>
</file>

<file path=ppt/notesSlides/_rels/notesSlide3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2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3.xml"/></Relationships>
</file>

<file path=ppt/notesSlides/_rels/notesSlide4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4.xml"/></Relationships>
</file>

<file path=ppt/notesSlides/_rels/notesSlide4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5.xml"/></Relationships>
</file>

<file path=ppt/notesSlides/_rels/notesSlide4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_rels/notesSlide4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7.xml"/></Relationships>
</file>

<file path=ppt/notesSlides/_rels/notesSlide4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8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9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1059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03720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0728087"/>
      </p:ext>
    </p:extLst>
  </p:cSld>
  <p:clrMapOvr>
    <a:masterClrMapping/>
  </p:clrMapOvr>
  <p:transition xmlns:p14="http://schemas.microsoft.com/office/powerpoint/2010/main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985247"/>
      </p:ext>
    </p:extLst>
  </p:cSld>
  <p:clrMapOvr>
    <a:masterClrMapping/>
  </p:clrMapOvr>
  <p:transition xmlns:p14="http://schemas.microsoft.com/office/powerpoint/2010/main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713264"/>
      </p:ext>
    </p:extLst>
  </p:cSld>
  <p:clrMapOvr>
    <a:masterClrMapping/>
  </p:clrMapOvr>
  <p:transition xmlns:p14="http://schemas.microsoft.com/office/powerpoint/2010/main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A69E6B-C78A-AB4D-B0E3-E8B86D30D9E8}" type="datetimeFigureOut">
              <a:rPr lang="en-US"/>
              <a:pPr>
                <a:defRPr/>
              </a:pPr>
              <a:t>2/22/13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6C4FF8-93AA-824F-B5CB-0DE1FB90B9D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4728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E71E14-CB1A-C340-A5EA-6D621487B8C8}" type="datetimeFigureOut">
              <a:rPr lang="en-US"/>
              <a:pPr>
                <a:defRPr/>
              </a:pPr>
              <a:t>2/22/13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09871B-3BC2-AA4B-A2C9-E910B795C9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495325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E25EE0-BB21-D941-BD38-A3A9E9BFFCAA}" type="datetimeFigureOut">
              <a:rPr lang="en-US"/>
              <a:pPr>
                <a:defRPr/>
              </a:pPr>
              <a:t>2/22/13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812B3-9B26-F145-81C7-3761840950B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67209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20FF6-228D-244F-916D-E5E4B5F1AADE}" type="datetimeFigureOut">
              <a:rPr lang="en-US"/>
              <a:pPr>
                <a:defRPr/>
              </a:pPr>
              <a:t>2/22/13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7AB984-FE7B-3B41-889D-7E743E5536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58037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D33AD4-CD14-1F4B-A9CB-38BAA2D25F09}" type="datetimeFigureOut">
              <a:rPr lang="en-US"/>
              <a:pPr>
                <a:defRPr/>
              </a:pPr>
              <a:t>2/22/13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388CA6-CB3C-1B47-B0E3-28FBCD0501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46007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8831803-D18A-A040-9D71-AD0A5D03AF66}" type="datetimeFigureOut">
              <a:rPr lang="en-US"/>
              <a:pPr>
                <a:defRPr/>
              </a:pPr>
              <a:t>2/22/13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AFEAD-1B8C-5F4A-B023-355726D288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067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C2A24F-8597-AB43-988C-09EB50160BE9}" type="datetimeFigureOut">
              <a:rPr lang="en-US"/>
              <a:pPr>
                <a:defRPr/>
              </a:pPr>
              <a:t>2/22/13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B4FC45-F942-3C4B-ACD4-E5B82879CE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76349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71D356-3372-004A-A50F-33F115C288AD}" type="datetimeFigureOut">
              <a:rPr lang="en-US"/>
              <a:pPr>
                <a:defRPr/>
              </a:pPr>
              <a:t>2/22/13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F6EC1D-0195-EC47-88F8-108A697D08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2734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47480663"/>
      </p:ext>
    </p:extLst>
  </p:cSld>
  <p:clrMapOvr>
    <a:masterClrMapping/>
  </p:clrMapOvr>
  <p:transition xmlns:p14="http://schemas.microsoft.com/office/powerpoint/2010/main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07FE2-88CB-7744-8875-36325658A55D}" type="datetimeFigureOut">
              <a:rPr lang="en-US"/>
              <a:pPr>
                <a:defRPr/>
              </a:pPr>
              <a:t>2/22/13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41C72C-5764-3A4B-BCA4-7860BFC483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116418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0CB84-D37B-ED44-91B0-C5FD8A2E73E6}" type="datetimeFigureOut">
              <a:rPr lang="en-US"/>
              <a:pPr>
                <a:defRPr/>
              </a:pPr>
              <a:t>2/22/13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F2A780-3035-4141-AD0D-69A2110C2F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65914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D0CA8C-D5EB-CF4D-85FE-48B0EF92A79B}" type="datetimeFigureOut">
              <a:rPr lang="en-US"/>
              <a:pPr>
                <a:defRPr/>
              </a:pPr>
              <a:t>2/22/13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888213-D5DC-E14E-9959-6FBA98E46C3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73806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8F7EBB-9060-8645-A583-7E2397395E9B}" type="datetimeFigureOut">
              <a:rPr lang="en-US"/>
              <a:pPr>
                <a:defRPr/>
              </a:pPr>
              <a:t>2/22/13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1B2F50-8B58-824F-AD2F-D46020ED18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1437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A59302-C1B4-F643-8A01-DD098F83DCF4}" type="datetimeFigureOut">
              <a:rPr lang="en-US"/>
              <a:pPr>
                <a:defRPr/>
              </a:pPr>
              <a:t>2/22/13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861933-263F-D64E-A61C-7C770854FD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4612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E6D8AB-BCD2-A647-A378-B9B2ED2F1F8C}" type="datetimeFigureOut">
              <a:rPr lang="en-US"/>
              <a:pPr>
                <a:defRPr/>
              </a:pPr>
              <a:t>2/22/13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EC7BDA-C8CC-E340-9CAC-91B8111AD2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5206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60FF17-2946-2745-96A9-3D2C322E9D9B}" type="datetimeFigureOut">
              <a:rPr lang="en-US"/>
              <a:pPr>
                <a:defRPr/>
              </a:pPr>
              <a:t>2/22/13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EE64F2-0457-9F46-AF0C-6E3A7B241F7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8798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666A6F8-C60F-4940-AA15-93EBD388CDBC}" type="datetimeFigureOut">
              <a:rPr lang="en-US"/>
              <a:pPr>
                <a:defRPr/>
              </a:pPr>
              <a:t>2/22/13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3A51AC-599C-DC48-B271-C02543AFF4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330123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BB2FAE-B150-A449-BB1B-9A85F3A0FD05}" type="datetimeFigureOut">
              <a:rPr lang="en-US"/>
              <a:pPr>
                <a:defRPr/>
              </a:pPr>
              <a:t>2/22/13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93169-BD00-2646-9278-98C6D39704C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62404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ABA974-E2B9-EF48-8E7A-491245BB66B9}" type="datetimeFigureOut">
              <a:rPr lang="en-US"/>
              <a:pPr>
                <a:defRPr/>
              </a:pPr>
              <a:t>2/22/13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7F5101-8E13-9F44-A35F-F79EAAE9C1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38212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449204"/>
      </p:ext>
    </p:extLst>
  </p:cSld>
  <p:clrMapOvr>
    <a:masterClrMapping/>
  </p:clrMapOvr>
  <p:transition xmlns:p14="http://schemas.microsoft.com/office/powerpoint/2010/main"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414134-2776-6048-918A-21559751D255}" type="datetimeFigureOut">
              <a:rPr lang="en-US"/>
              <a:pPr>
                <a:defRPr/>
              </a:pPr>
              <a:t>2/22/13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BA73BD-11E4-6748-97AC-4355CBAED71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23966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A38367-E441-A44B-9384-E77FE770A92E}" type="datetimeFigureOut">
              <a:rPr lang="en-US"/>
              <a:pPr>
                <a:defRPr/>
              </a:pPr>
              <a:t>2/22/13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2919D87-EEDA-8542-BD64-D8202D68C1B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231243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499CD8-034C-4446-AA8B-507C8B852381}" type="datetimeFigureOut">
              <a:rPr lang="en-US"/>
              <a:pPr>
                <a:defRPr/>
              </a:pPr>
              <a:t>2/22/13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DFC7D3-91E9-6148-BA5E-38CADFA2B8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225629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859BE7-0B7F-0148-8A34-9B46B2DA63DF}" type="datetimeFigureOut">
              <a:rPr lang="en-US"/>
              <a:pPr>
                <a:defRPr/>
              </a:pPr>
              <a:t>2/22/13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F9EE7E-5A74-4E4C-AF25-54022D2180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125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838223"/>
      </p:ext>
    </p:extLst>
  </p:cSld>
  <p:clrMapOvr>
    <a:masterClrMapping/>
  </p:clrMapOvr>
  <p:transition xmlns:p14="http://schemas.microsoft.com/office/powerpoint/2010/main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5646084"/>
      </p:ext>
    </p:extLst>
  </p:cSld>
  <p:clrMapOvr>
    <a:masterClrMapping/>
  </p:clrMapOvr>
  <p:transition xmlns:p14="http://schemas.microsoft.com/office/powerpoint/2010/main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08859331"/>
      </p:ext>
    </p:extLst>
  </p:cSld>
  <p:clrMapOvr>
    <a:masterClrMapping/>
  </p:clrMapOvr>
  <p:transition xmlns:p14="http://schemas.microsoft.com/office/powerpoint/2010/main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63680979"/>
      </p:ext>
    </p:extLst>
  </p:cSld>
  <p:clrMapOvr>
    <a:masterClrMapping/>
  </p:clrMapOvr>
  <p:transition xmlns:p14="http://schemas.microsoft.com/office/powerpoint/2010/main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69614921"/>
      </p:ext>
    </p:extLst>
  </p:cSld>
  <p:clrMapOvr>
    <a:masterClrMapping/>
  </p:clrMapOvr>
  <p:transition xmlns:p14="http://schemas.microsoft.com/office/powerpoint/2010/main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3099001"/>
      </p:ext>
    </p:extLst>
  </p:cSld>
  <p:clrMapOvr>
    <a:masterClrMapping/>
  </p:clrMapOvr>
  <p:transition xmlns:p14="http://schemas.microsoft.com/office/powerpoint/2010/main"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3" Type="http://schemas.openxmlformats.org/officeDocument/2006/relationships/image" Target="../media/image2.jpeg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33.xml"/><Relationship Id="rId12" Type="http://schemas.openxmlformats.org/officeDocument/2006/relationships/theme" Target="../theme/theme3.xml"/><Relationship Id="rId13" Type="http://schemas.openxmlformats.org/officeDocument/2006/relationships/image" Target="../media/image2.jpeg"/><Relationship Id="rId1" Type="http://schemas.openxmlformats.org/officeDocument/2006/relationships/slideLayout" Target="../slideLayouts/slideLayout23.xml"/><Relationship Id="rId2" Type="http://schemas.openxmlformats.org/officeDocument/2006/relationships/slideLayout" Target="../slideLayouts/slideLayout24.xml"/><Relationship Id="rId3" Type="http://schemas.openxmlformats.org/officeDocument/2006/relationships/slideLayout" Target="../slideLayouts/slideLayout25.xml"/><Relationship Id="rId4" Type="http://schemas.openxmlformats.org/officeDocument/2006/relationships/slideLayout" Target="../slideLayouts/slideLayout26.xml"/><Relationship Id="rId5" Type="http://schemas.openxmlformats.org/officeDocument/2006/relationships/slideLayout" Target="../slideLayouts/slideLayout27.xml"/><Relationship Id="rId6" Type="http://schemas.openxmlformats.org/officeDocument/2006/relationships/slideLayout" Target="../slideLayouts/slideLayout28.xml"/><Relationship Id="rId7" Type="http://schemas.openxmlformats.org/officeDocument/2006/relationships/slideLayout" Target="../slideLayouts/slideLayout29.xml"/><Relationship Id="rId8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19"/>
          <p:cNvSpPr txBox="1">
            <a:spLocks noChangeArrowheads="1"/>
          </p:cNvSpPr>
          <p:nvPr/>
        </p:nvSpPr>
        <p:spPr bwMode="auto">
          <a:xfrm>
            <a:off x="631825" y="1668463"/>
            <a:ext cx="797877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>
              <a:defRPr/>
            </a:pPr>
            <a:endParaRPr lang="en-US" sz="3600" smtClean="0">
              <a:solidFill>
                <a:srgbClr val="FFFFFF"/>
              </a:solidFill>
              <a:latin typeface="B Frutiger Bold" charset="0"/>
            </a:endParaRPr>
          </a:p>
        </p:txBody>
      </p:sp>
      <p:sp>
        <p:nvSpPr>
          <p:cNvPr id="1027" name="Text Box 21"/>
          <p:cNvSpPr txBox="1">
            <a:spLocks noChangeArrowheads="1"/>
          </p:cNvSpPr>
          <p:nvPr/>
        </p:nvSpPr>
        <p:spPr bwMode="auto">
          <a:xfrm>
            <a:off x="593725" y="1530350"/>
            <a:ext cx="6254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>
              <a:defRPr/>
            </a:pPr>
            <a:endParaRPr lang="en-US" smtClean="0">
              <a:latin typeface="Times" charset="0"/>
            </a:endParaRPr>
          </a:p>
        </p:txBody>
      </p:sp>
      <p:sp>
        <p:nvSpPr>
          <p:cNvPr id="1028" name="Text Box 22"/>
          <p:cNvSpPr txBox="1">
            <a:spLocks noChangeArrowheads="1"/>
          </p:cNvSpPr>
          <p:nvPr/>
        </p:nvSpPr>
        <p:spPr bwMode="auto">
          <a:xfrm>
            <a:off x="555625" y="1744663"/>
            <a:ext cx="1841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>
              <a:spcBef>
                <a:spcPct val="50000"/>
              </a:spcBef>
              <a:defRPr/>
            </a:pPr>
            <a:endParaRPr lang="en-US" smtClean="0">
              <a:latin typeface="Times" charset="0"/>
            </a:endParaRPr>
          </a:p>
        </p:txBody>
      </p:sp>
      <p:sp>
        <p:nvSpPr>
          <p:cNvPr id="1029" name="Rectangle 35"/>
          <p:cNvSpPr>
            <a:spLocks noChangeArrowheads="1"/>
          </p:cNvSpPr>
          <p:nvPr userDrawn="1"/>
        </p:nvSpPr>
        <p:spPr bwMode="auto">
          <a:xfrm>
            <a:off x="685800" y="381000"/>
            <a:ext cx="77724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</a:pPr>
            <a:endParaRPr lang="en-US" sz="4400" b="1" i="1">
              <a:latin typeface="BL Frutiger Black" charset="0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981" r:id="rId1"/>
    <p:sldLayoutId id="2147483982" r:id="rId2"/>
    <p:sldLayoutId id="2147483983" r:id="rId3"/>
    <p:sldLayoutId id="2147483984" r:id="rId4"/>
    <p:sldLayoutId id="2147483985" r:id="rId5"/>
    <p:sldLayoutId id="2147483986" r:id="rId6"/>
    <p:sldLayoutId id="2147483987" r:id="rId7"/>
    <p:sldLayoutId id="2147483988" r:id="rId8"/>
    <p:sldLayoutId id="2147483989" r:id="rId9"/>
    <p:sldLayoutId id="2147483990" r:id="rId10"/>
    <p:sldLayoutId id="2147483991" r:id="rId11"/>
  </p:sldLayoutIdLst>
  <p:transition xmlns:p14="http://schemas.microsoft.com/office/powerpoint/2010/main"/>
  <p:txStyles>
    <p:titleStyle>
      <a:lvl1pPr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BL Frutiger Black" charset="0"/>
          <a:ea typeface="ＭＳ Ｐゴシック" charset="0"/>
          <a:cs typeface="ＭＳ Ｐゴシック" charset="0"/>
        </a:defRPr>
      </a:lvl2pPr>
      <a:lvl3pPr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BL Frutiger Black" charset="0"/>
          <a:ea typeface="ＭＳ Ｐゴシック" charset="0"/>
          <a:cs typeface="ＭＳ Ｐゴシック" charset="0"/>
        </a:defRPr>
      </a:lvl3pPr>
      <a:lvl4pPr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BL Frutiger Black" charset="0"/>
          <a:ea typeface="ＭＳ Ｐゴシック" charset="0"/>
          <a:cs typeface="ＭＳ Ｐゴシック" charset="0"/>
        </a:defRPr>
      </a:lvl4pPr>
      <a:lvl5pPr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BL Frutiger Black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BL Frutiger Black" charset="0"/>
        </a:defRPr>
      </a:lvl6pPr>
      <a:lvl7pPr marL="914400"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BL Frutiger Black" charset="0"/>
        </a:defRPr>
      </a:lvl7pPr>
      <a:lvl8pPr marL="1371600"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BL Frutiger Black" charset="0"/>
        </a:defRPr>
      </a:lvl8pPr>
      <a:lvl9pPr marL="1828800" algn="ctr" rtl="0" eaLnBrk="0" fontAlgn="base" hangingPunct="0">
        <a:lnSpc>
          <a:spcPct val="110000"/>
        </a:lnSpc>
        <a:spcBef>
          <a:spcPct val="0"/>
        </a:spcBef>
        <a:spcAft>
          <a:spcPct val="0"/>
        </a:spcAft>
        <a:defRPr sz="4400" b="1" i="1">
          <a:solidFill>
            <a:schemeClr val="tx1"/>
          </a:solidFill>
          <a:latin typeface="BL Frutiger Black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600">
          <a:solidFill>
            <a:srgbClr val="FFFFFF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3200">
          <a:solidFill>
            <a:srgbClr val="FFFFFF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800">
          <a:solidFill>
            <a:srgbClr val="FFFFFF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–"/>
        <a:defRPr sz="2400">
          <a:solidFill>
            <a:srgbClr val="FFFFFF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rgbClr val="FFFFFF"/>
          </a:solidFill>
          <a:latin typeface="+mn-lt"/>
          <a:ea typeface="ＭＳ Ｐゴシック" charset="-128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rgbClr val="FFFFFF"/>
          </a:solidFill>
          <a:latin typeface="+mn-lt"/>
          <a:ea typeface="ＭＳ Ｐゴシック" charset="-128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rgbClr val="FFFFFF"/>
          </a:solidFill>
          <a:latin typeface="+mn-lt"/>
          <a:ea typeface="ＭＳ Ｐゴシック" charset="-128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rgbClr val="FFFFFF"/>
          </a:solidFill>
          <a:latin typeface="+mn-lt"/>
          <a:ea typeface="ＭＳ Ｐゴシック" charset="-128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rgbClr val="FFFFFF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6" descr="open Bible-ppt background darker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2"/>
          <p:cNvSpPr>
            <a:spLocks noChangeArrowheads="1"/>
          </p:cNvSpPr>
          <p:nvPr userDrawn="1"/>
        </p:nvSpPr>
        <p:spPr bwMode="auto">
          <a:xfrm>
            <a:off x="-28575" y="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>
                <a:solidFill>
                  <a:srgbClr val="FFCC66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Luke 1:1-4</a:t>
            </a:r>
            <a:endParaRPr lang="en-US" sz="4400" b="1" i="1" dirty="0">
              <a:solidFill>
                <a:srgbClr val="FFCC66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L Frutiger Black" charset="0"/>
            </a:endParaRPr>
          </a:p>
        </p:txBody>
      </p:sp>
      <p:sp>
        <p:nvSpPr>
          <p:cNvPr id="9" name="Text Box 3"/>
          <p:cNvSpPr txBox="1">
            <a:spLocks noChangeArrowheads="1"/>
          </p:cNvSpPr>
          <p:nvPr userDrawn="1"/>
        </p:nvSpPr>
        <p:spPr bwMode="auto">
          <a:xfrm>
            <a:off x="733425" y="1120775"/>
            <a:ext cx="8229600" cy="5016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3200" dirty="0" smtClean="0">
                <a:solidFill>
                  <a:srgbClr val="FFFFCC"/>
                </a:solidFill>
                <a:latin typeface="Frutiger 57Cn" charset="0"/>
              </a:rPr>
              <a:t>1 Inasmuch as many have taken in hand to set in order a narrative of those things which have been fulfilled among us,</a:t>
            </a:r>
          </a:p>
          <a:p>
            <a:pPr algn="l">
              <a:defRPr/>
            </a:pPr>
            <a:r>
              <a:rPr lang="en-US" sz="3200" dirty="0" smtClean="0">
                <a:solidFill>
                  <a:srgbClr val="FFFFCC"/>
                </a:solidFill>
                <a:latin typeface="Frutiger 57Cn" charset="0"/>
              </a:rPr>
              <a:t>2 just as those who from the beginning were eyewitnesses and ministers of the word delivered them to us,</a:t>
            </a:r>
          </a:p>
          <a:p>
            <a:pPr algn="l">
              <a:defRPr/>
            </a:pPr>
            <a:r>
              <a:rPr lang="en-US" sz="3200" dirty="0" smtClean="0">
                <a:solidFill>
                  <a:srgbClr val="FFFFCC"/>
                </a:solidFill>
                <a:latin typeface="Frutiger 57Cn" charset="0"/>
              </a:rPr>
              <a:t>3 it seemed good to me also, having had perfect understanding of all things from the very first, to write to you an orderly account, most excellent </a:t>
            </a:r>
            <a:r>
              <a:rPr lang="en-US" sz="3200" dirty="0" err="1" smtClean="0">
                <a:solidFill>
                  <a:srgbClr val="FFFFCC"/>
                </a:solidFill>
                <a:latin typeface="Frutiger 57Cn" charset="0"/>
              </a:rPr>
              <a:t>Theophilus</a:t>
            </a:r>
            <a:r>
              <a:rPr lang="en-US" sz="3200" dirty="0" smtClean="0">
                <a:solidFill>
                  <a:srgbClr val="FFFFCC"/>
                </a:solidFill>
                <a:latin typeface="Frutiger 57Cn" charset="0"/>
              </a:rPr>
              <a:t>,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92" r:id="rId1"/>
    <p:sldLayoutId id="2147483993" r:id="rId2"/>
    <p:sldLayoutId id="2147483994" r:id="rId3"/>
    <p:sldLayoutId id="2147483995" r:id="rId4"/>
    <p:sldLayoutId id="2147483996" r:id="rId5"/>
    <p:sldLayoutId id="2147483997" r:id="rId6"/>
    <p:sldLayoutId id="2147483998" r:id="rId7"/>
    <p:sldLayoutId id="2147483999" r:id="rId8"/>
    <p:sldLayoutId id="2147484000" r:id="rId9"/>
    <p:sldLayoutId id="2147484001" r:id="rId10"/>
    <p:sldLayoutId id="2147484002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8" descr="open Bible-ppt background darker.jpg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>
                <a:solidFill>
                  <a:srgbClr val="FFCC66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Verse reference here</a:t>
            </a:r>
            <a:endParaRPr lang="en-US" sz="4400" b="1" i="1" dirty="0">
              <a:solidFill>
                <a:srgbClr val="FFCC66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L Frutiger Black" charset="0"/>
            </a:endParaRPr>
          </a:p>
        </p:txBody>
      </p:sp>
      <p:sp>
        <p:nvSpPr>
          <p:cNvPr id="11" name="Text Box 3"/>
          <p:cNvSpPr txBox="1">
            <a:spLocks noChangeArrowheads="1"/>
          </p:cNvSpPr>
          <p:nvPr userDrawn="1"/>
        </p:nvSpPr>
        <p:spPr bwMode="auto">
          <a:xfrm>
            <a:off x="762000" y="1120775"/>
            <a:ext cx="82296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37931725" indent="-37474525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>
              <a:defRPr/>
            </a:pPr>
            <a:r>
              <a:rPr lang="en-US" sz="3200" dirty="0" smtClean="0">
                <a:solidFill>
                  <a:srgbClr val="FFFFCC"/>
                </a:solidFill>
                <a:latin typeface="Frutiger 57Cn" charset="0"/>
              </a:rPr>
              <a:t>1 verses here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03" r:id="rId1"/>
    <p:sldLayoutId id="2147484004" r:id="rId2"/>
    <p:sldLayoutId id="2147484005" r:id="rId3"/>
    <p:sldLayoutId id="2147484006" r:id="rId4"/>
    <p:sldLayoutId id="2147484007" r:id="rId5"/>
    <p:sldLayoutId id="2147484008" r:id="rId6"/>
    <p:sldLayoutId id="2147484009" r:id="rId7"/>
    <p:sldLayoutId id="2147484010" r:id="rId8"/>
    <p:sldLayoutId id="2147484011" r:id="rId9"/>
    <p:sldLayoutId id="2147484012" r:id="rId10"/>
    <p:sldLayoutId id="2147484013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0"/>
          <a:cs typeface="ＭＳ Ｐゴシック" charset="0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5.jpe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jpe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6.jpeg"/><Relationship Id="rId3" Type="http://schemas.openxmlformats.org/officeDocument/2006/relationships/image" Target="../media/image7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8.jp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3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4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8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9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0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1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43.xml"/><Relationship Id="rId3" Type="http://schemas.openxmlformats.org/officeDocument/2006/relationships/image" Target="../media/image3.jpe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4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800" y="0"/>
            <a:ext cx="9194800" cy="689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4" name="Picture 1" descr="open Bible-ppt background lighter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10:1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1  Why do You stand afar off, O LORD? Why do You hide in times of trouble?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612" y="243840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761136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10:1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1  Why do You stand afar off, O LORD? Why do You hide in times of trouble?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612" y="243840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13:1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777612" y="3559175"/>
            <a:ext cx="8229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1  How long, O LORD? Will You forget me forever? How long will You hide Your face from me?</a:t>
            </a:r>
            <a:r>
              <a:rPr lang="en-US" sz="3200" dirty="0">
                <a:latin typeface="Frutiger 57Cn"/>
                <a:cs typeface="Frutiger 57Cn"/>
              </a:rPr>
              <a:t> </a:t>
            </a:r>
            <a:endParaRPr lang="en-US" sz="3200" dirty="0">
              <a:latin typeface="Frutiger 57Cn"/>
              <a:cs typeface="Frutiger 57Cn"/>
            </a:endParaRPr>
          </a:p>
        </p:txBody>
      </p:sp>
    </p:spTree>
    <p:extLst>
      <p:ext uri="{BB962C8B-B14F-4D97-AF65-F5344CB8AC3E}">
        <p14:creationId xmlns:p14="http://schemas.microsoft.com/office/powerpoint/2010/main" val="19917689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9:10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10  Those who know Your name will put their trust in You; </a:t>
            </a:r>
            <a:r>
              <a:rPr lang="en-US" sz="3200" i="1" dirty="0">
                <a:latin typeface="Frutiger 57Cn"/>
                <a:cs typeface="Frutiger 57Cn"/>
              </a:rPr>
              <a:t>for You, LORD, have not forsaken those who seek You.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612" y="2678807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1791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9:10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10  Those who know Your name will put their trust in You; </a:t>
            </a:r>
            <a:r>
              <a:rPr lang="en-US" sz="3200" i="1" dirty="0">
                <a:latin typeface="Frutiger 57Cn"/>
                <a:cs typeface="Frutiger 57Cn"/>
              </a:rPr>
              <a:t>for You, LORD, have not forsaken those who seek You.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612" y="2678807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37:28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777612" y="3799582"/>
            <a:ext cx="8229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28  For the LORD loves justice, </a:t>
            </a:r>
            <a:r>
              <a:rPr lang="en-US" sz="3200" i="1" dirty="0">
                <a:latin typeface="Frutiger 57Cn"/>
                <a:cs typeface="Frutiger 57Cn"/>
              </a:rPr>
              <a:t>and does not forsake His saints;</a:t>
            </a:r>
            <a:r>
              <a:rPr lang="en-US" sz="3200" dirty="0">
                <a:latin typeface="Frutiger 57Cn"/>
                <a:cs typeface="Frutiger 57Cn"/>
              </a:rPr>
              <a:t> they are preserved forever, but the descendants of the wicked shall be cut off.</a:t>
            </a:r>
          </a:p>
        </p:txBody>
      </p:sp>
    </p:spTree>
    <p:extLst>
      <p:ext uri="{BB962C8B-B14F-4D97-AF65-F5344CB8AC3E}">
        <p14:creationId xmlns:p14="http://schemas.microsoft.com/office/powerpoint/2010/main" val="269870986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Matthew 26:39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39  “O My Father, if it is possible, let this cup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pass </a:t>
            </a:r>
            <a:r>
              <a:rPr lang="en-US" sz="3200" dirty="0">
                <a:latin typeface="Frutiger 57Cn"/>
                <a:cs typeface="Frutiger 57Cn"/>
              </a:rPr>
              <a:t>from Me; nevertheless, not as I will,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but </a:t>
            </a:r>
            <a:r>
              <a:rPr lang="en-US" sz="3200" dirty="0">
                <a:latin typeface="Frutiger 57Cn"/>
                <a:cs typeface="Frutiger 57Cn"/>
              </a:rPr>
              <a:t>as You will.” </a:t>
            </a:r>
          </a:p>
        </p:txBody>
      </p:sp>
    </p:spTree>
    <p:extLst>
      <p:ext uri="{BB962C8B-B14F-4D97-AF65-F5344CB8AC3E}">
        <p14:creationId xmlns:p14="http://schemas.microsoft.com/office/powerpoint/2010/main" val="277209584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22:1-31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 smtClean="0">
                <a:latin typeface="Frutiger 57Cn"/>
                <a:cs typeface="Frutiger 57Cn"/>
              </a:rPr>
              <a:t>1  My </a:t>
            </a:r>
            <a:r>
              <a:rPr lang="en-US" sz="3200" dirty="0">
                <a:latin typeface="Frutiger 57Cn"/>
                <a:cs typeface="Frutiger 57Cn"/>
              </a:rPr>
              <a:t>God, My God, why have You forsaken Me? Why are You so far from helping Me, and from the words of My groaning</a:t>
            </a:r>
            <a:r>
              <a:rPr lang="en-US" sz="3200" dirty="0" smtClean="0">
                <a:latin typeface="Frutiger 57Cn"/>
                <a:cs typeface="Frutiger 57Cn"/>
              </a:rPr>
              <a:t>?</a:t>
            </a:r>
          </a:p>
          <a:p>
            <a:pPr algn="l"/>
            <a:r>
              <a:rPr lang="en-US" sz="3200" dirty="0" smtClean="0">
                <a:latin typeface="Frutiger 57Cn"/>
                <a:cs typeface="Frutiger 57Cn"/>
              </a:rPr>
              <a:t>2  O </a:t>
            </a:r>
            <a:r>
              <a:rPr lang="en-US" sz="3200" dirty="0">
                <a:latin typeface="Frutiger 57Cn"/>
                <a:cs typeface="Frutiger 57Cn"/>
              </a:rPr>
              <a:t>My God, I cry in the daytime, but You do not hear; and in the night season, and am not silent</a:t>
            </a:r>
            <a:r>
              <a:rPr lang="en-US" sz="3200" dirty="0" smtClean="0">
                <a:latin typeface="Frutiger 57Cn"/>
                <a:cs typeface="Frutiger 57Cn"/>
              </a:rPr>
              <a:t>.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3  But You are holy, enthroned in the praises of Israel.</a:t>
            </a:r>
          </a:p>
          <a:p>
            <a:pPr algn="l"/>
            <a:endParaRPr lang="en-US" sz="3200" dirty="0"/>
          </a:p>
          <a:p>
            <a:pPr algn="l"/>
            <a:endParaRPr lang="en-US" sz="3200" dirty="0">
              <a:latin typeface="Frutiger 57Cn"/>
              <a:cs typeface="Frutiger 57Cn"/>
            </a:endParaRPr>
          </a:p>
        </p:txBody>
      </p:sp>
    </p:spTree>
    <p:extLst>
      <p:ext uri="{BB962C8B-B14F-4D97-AF65-F5344CB8AC3E}">
        <p14:creationId xmlns:p14="http://schemas.microsoft.com/office/powerpoint/2010/main" val="326562699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22:1-31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4  Our fathers trusted in You; they trusted, and You delivered them.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5  They cried to You, and were delivered; they trusted in You, and were not ashamed.</a:t>
            </a:r>
          </a:p>
        </p:txBody>
      </p:sp>
    </p:spTree>
    <p:extLst>
      <p:ext uri="{BB962C8B-B14F-4D97-AF65-F5344CB8AC3E}">
        <p14:creationId xmlns:p14="http://schemas.microsoft.com/office/powerpoint/2010/main" val="259267027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22:1-31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6  But I am a worm, and no man; a reproach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of </a:t>
            </a:r>
            <a:r>
              <a:rPr lang="en-US" sz="3200" dirty="0">
                <a:latin typeface="Frutiger 57Cn"/>
                <a:cs typeface="Frutiger 57Cn"/>
              </a:rPr>
              <a:t>men, and despised by the people.</a:t>
            </a:r>
          </a:p>
        </p:txBody>
      </p:sp>
    </p:spTree>
    <p:extLst>
      <p:ext uri="{BB962C8B-B14F-4D97-AF65-F5344CB8AC3E}">
        <p14:creationId xmlns:p14="http://schemas.microsoft.com/office/powerpoint/2010/main" val="46274743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22:1-31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6  But I am a worm, and no man; a reproach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of </a:t>
            </a:r>
            <a:r>
              <a:rPr lang="en-US" sz="3200" dirty="0">
                <a:latin typeface="Frutiger 57Cn"/>
                <a:cs typeface="Frutiger 57Cn"/>
              </a:rPr>
              <a:t>men, and despised by the people.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762000" y="2427982"/>
            <a:ext cx="8229600" cy="5847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 smtClean="0">
                <a:latin typeface="Frutiger 57Cn"/>
                <a:cs typeface="Frutiger 57Cn"/>
              </a:rPr>
              <a:t>“worm” = </a:t>
            </a:r>
            <a:r>
              <a:rPr lang="en-US" sz="3200" i="1" dirty="0" err="1" smtClean="0">
                <a:latin typeface="Frutiger 57Cn"/>
                <a:cs typeface="Frutiger 57Cn"/>
              </a:rPr>
              <a:t>towla</a:t>
            </a:r>
            <a:r>
              <a:rPr lang="en-US" sz="3200" i="1" dirty="0" smtClean="0">
                <a:latin typeface="Frutiger 57Cn"/>
                <a:cs typeface="Frutiger 57Cn"/>
              </a:rPr>
              <a:t> </a:t>
            </a:r>
            <a:r>
              <a:rPr lang="en-US" sz="3200" dirty="0" smtClean="0">
                <a:latin typeface="Frutiger 57Cn"/>
                <a:cs typeface="Frutiger 57Cn"/>
              </a:rPr>
              <a:t>= “worm,” “scarlet,” or “crimson”</a:t>
            </a:r>
            <a:endParaRPr lang="en-US" sz="3200" dirty="0">
              <a:latin typeface="Frutiger 57Cn"/>
              <a:cs typeface="Frutiger 57Cn"/>
            </a:endParaRPr>
          </a:p>
        </p:txBody>
      </p:sp>
    </p:spTree>
    <p:extLst>
      <p:ext uri="{BB962C8B-B14F-4D97-AF65-F5344CB8AC3E}">
        <p14:creationId xmlns:p14="http://schemas.microsoft.com/office/powerpoint/2010/main" val="108606092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Exodus 25:4-6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4  And Moses spoke to all the congregation of the children of Israel, saying, “This is the thing which the LORD commanded, saying: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5  ‘Take from among you an offering to the LORD. Whoever is of a willing heart, let him bring it as an offering to the LORD: gold, silver, and bronze;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6  ‘blue, purple, and scarlet </a:t>
            </a:r>
            <a:r>
              <a:rPr lang="en-US" sz="3200" dirty="0">
                <a:solidFill>
                  <a:srgbClr val="FFCC66"/>
                </a:solidFill>
                <a:latin typeface="Frutiger 57Cn"/>
                <a:cs typeface="Frutiger 57Cn"/>
              </a:rPr>
              <a:t>[</a:t>
            </a:r>
            <a:r>
              <a:rPr lang="en-US" sz="3200" i="1" dirty="0" err="1">
                <a:solidFill>
                  <a:srgbClr val="FFCC66"/>
                </a:solidFill>
                <a:latin typeface="Frutiger 57Cn"/>
                <a:cs typeface="Frutiger 57Cn"/>
              </a:rPr>
              <a:t>towla</a:t>
            </a:r>
            <a:r>
              <a:rPr lang="en-US" sz="3200" dirty="0">
                <a:solidFill>
                  <a:srgbClr val="FFCC66"/>
                </a:solidFill>
                <a:latin typeface="Frutiger 57Cn"/>
                <a:cs typeface="Frutiger 57Cn"/>
              </a:rPr>
              <a:t>]</a:t>
            </a:r>
            <a:r>
              <a:rPr lang="en-US" sz="3200" dirty="0">
                <a:latin typeface="Frutiger 57Cn"/>
                <a:cs typeface="Frutiger 57Cn"/>
              </a:rPr>
              <a:t>, fine linen, and goats’ hair</a:t>
            </a:r>
            <a:r>
              <a:rPr lang="en-US" sz="3200" i="1" dirty="0">
                <a:latin typeface="Frutiger 57Cn"/>
                <a:cs typeface="Frutiger 57Cn"/>
              </a:rPr>
              <a:t> . . .</a:t>
            </a:r>
            <a:endParaRPr lang="en-US" sz="3200" dirty="0">
              <a:latin typeface="Frutiger 57Cn"/>
              <a:cs typeface="Frutiger 57Cn"/>
            </a:endParaRPr>
          </a:p>
        </p:txBody>
      </p:sp>
    </p:spTree>
    <p:extLst>
      <p:ext uri="{BB962C8B-B14F-4D97-AF65-F5344CB8AC3E}">
        <p14:creationId xmlns:p14="http://schemas.microsoft.com/office/powerpoint/2010/main" val="139136867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800" y="0"/>
            <a:ext cx="9194800" cy="689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22" name="Picture 1" descr="open Bible-ppt background lighter.jp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447800"/>
            <a:ext cx="9144000" cy="3845669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>
            <a:outerShdw blurRad="63500" dist="38099" dir="2700000" algn="ctr" rotWithShape="0">
              <a:schemeClr val="bg1">
                <a:alpha val="74998"/>
              </a:schemeClr>
            </a:outerShdw>
          </a:effectLst>
        </p:spPr>
        <p:txBody>
          <a:bodyPr anchor="b">
            <a:spAutoFit/>
          </a:bodyPr>
          <a:lstStyle/>
          <a:p>
            <a:pPr>
              <a:lnSpc>
                <a:spcPct val="90000"/>
              </a:lnSpc>
              <a:defRPr/>
            </a:pPr>
            <a:r>
              <a:rPr lang="en-US" sz="7200" b="1" dirty="0" smtClean="0">
                <a:latin typeface="Papyrus" charset="0"/>
              </a:rPr>
              <a:t>The </a:t>
            </a:r>
            <a:r>
              <a:rPr lang="en-US" sz="7200" b="1" dirty="0" smtClean="0">
                <a:latin typeface="Papyrus" charset="0"/>
              </a:rPr>
              <a:t>Last Words </a:t>
            </a:r>
          </a:p>
          <a:p>
            <a:pPr>
              <a:lnSpc>
                <a:spcPct val="90000"/>
              </a:lnSpc>
              <a:defRPr/>
            </a:pPr>
            <a:r>
              <a:rPr lang="en-US" sz="7200" b="1" dirty="0" smtClean="0">
                <a:latin typeface="Papyrus" charset="0"/>
              </a:rPr>
              <a:t>of </a:t>
            </a:r>
          </a:p>
          <a:p>
            <a:pPr>
              <a:lnSpc>
                <a:spcPct val="90000"/>
              </a:lnSpc>
              <a:defRPr/>
            </a:pPr>
            <a:r>
              <a:rPr lang="en-US" sz="7200" b="1" dirty="0" smtClean="0">
                <a:latin typeface="Papyrus" charset="0"/>
              </a:rPr>
              <a:t>Jesus Christ</a:t>
            </a:r>
            <a:endParaRPr lang="en-US" sz="7200" b="1" dirty="0">
              <a:latin typeface="Papyrus" charset="0"/>
            </a:endParaRPr>
          </a:p>
          <a:p>
            <a:pPr>
              <a:lnSpc>
                <a:spcPct val="90000"/>
              </a:lnSpc>
              <a:defRPr/>
            </a:pPr>
            <a:endParaRPr lang="en-US" sz="5400" b="1" dirty="0" smtClean="0">
              <a:latin typeface="Papyrus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-76200" y="-152400"/>
            <a:ext cx="9296400" cy="7086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pic>
        <p:nvPicPr>
          <p:cNvPr id="3" name="Picture 2" descr="Unknown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04799"/>
            <a:ext cx="5486400" cy="63264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8804883"/>
      </p:ext>
    </p:extLst>
  </p:cSld>
  <p:clrMapOvr>
    <a:masterClrMapping/>
  </p:clrMapOvr>
  <p:transition xmlns:p14="http://schemas.microsoft.com/office/powerpoint/2010/main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 bwMode="auto">
          <a:xfrm>
            <a:off x="-76200" y="-152400"/>
            <a:ext cx="9296400" cy="7086600"/>
          </a:xfrm>
          <a:prstGeom prst="rect">
            <a:avLst/>
          </a:prstGeom>
          <a:solidFill>
            <a:schemeClr val="bg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pic>
        <p:nvPicPr>
          <p:cNvPr id="3" name="Picture 2" descr="Unknown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04799"/>
            <a:ext cx="5486400" cy="6326423"/>
          </a:xfrm>
          <a:prstGeom prst="rect">
            <a:avLst/>
          </a:prstGeom>
        </p:spPr>
      </p:pic>
      <p:pic>
        <p:nvPicPr>
          <p:cNvPr id="5" name="Picture 4" descr="images-1.jpe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5223272" y="1610916"/>
            <a:ext cx="4495800" cy="2950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8323536"/>
      </p:ext>
    </p:extLst>
  </p:cSld>
  <p:clrMapOvr>
    <a:masterClrMapping/>
  </p:clrMapOvr>
  <p:transition xmlns:p14="http://schemas.microsoft.com/office/powerpoint/2010/main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22:1-31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6  But </a:t>
            </a:r>
            <a:r>
              <a:rPr lang="en-US" sz="3200" i="1" dirty="0">
                <a:latin typeface="Frutiger 57Cn"/>
                <a:cs typeface="Frutiger 57Cn"/>
              </a:rPr>
              <a:t>I am a worm, and no man; </a:t>
            </a:r>
            <a:r>
              <a:rPr lang="en-US" sz="3200" dirty="0">
                <a:latin typeface="Frutiger 57Cn"/>
                <a:cs typeface="Frutiger 57Cn"/>
              </a:rPr>
              <a:t>a reproach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of </a:t>
            </a:r>
            <a:r>
              <a:rPr lang="en-US" sz="3200" dirty="0">
                <a:latin typeface="Frutiger 57Cn"/>
                <a:cs typeface="Frutiger 57Cn"/>
              </a:rPr>
              <a:t>men, and despised by the people.</a:t>
            </a:r>
          </a:p>
        </p:txBody>
      </p:sp>
    </p:spTree>
    <p:extLst>
      <p:ext uri="{BB962C8B-B14F-4D97-AF65-F5344CB8AC3E}">
        <p14:creationId xmlns:p14="http://schemas.microsoft.com/office/powerpoint/2010/main" val="331724754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22:1-31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7  All those who see Me ridicule Me; they shoot out the lip, they shake the head, saying,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8  “He trusted in the LORD, let Him rescue Him; let Him deliver Him, since He delights in Him!”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612" y="289560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160075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22:1-31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7  All those who see Me ridicule Me; they shoot out the lip, they shake the head, saying,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8  </a:t>
            </a:r>
            <a:r>
              <a:rPr lang="en-US" sz="3200" dirty="0">
                <a:solidFill>
                  <a:srgbClr val="FFCC66"/>
                </a:solidFill>
                <a:latin typeface="Frutiger 57Cn"/>
                <a:cs typeface="Frutiger 57Cn"/>
              </a:rPr>
              <a:t>“He trusted in the LORD, let Him rescue Him; </a:t>
            </a:r>
            <a:r>
              <a:rPr lang="en-US" sz="3200" dirty="0">
                <a:latin typeface="Frutiger 57Cn"/>
                <a:cs typeface="Frutiger 57Cn"/>
              </a:rPr>
              <a:t>let Him deliver Him, since He delights in Him!”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612" y="289560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Matthew 27:41, 43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777612" y="4016375"/>
            <a:ext cx="82296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 smtClean="0">
                <a:latin typeface="Frutiger 57Cn"/>
                <a:cs typeface="Frutiger 57Cn"/>
              </a:rPr>
              <a:t>41  Likewise </a:t>
            </a:r>
            <a:r>
              <a:rPr lang="en-US" sz="3200" dirty="0">
                <a:latin typeface="Frutiger 57Cn"/>
                <a:cs typeface="Frutiger 57Cn"/>
              </a:rPr>
              <a:t>the chief priests also, mocking with the scribes and elders, </a:t>
            </a:r>
            <a:r>
              <a:rPr lang="en-US" sz="3200" dirty="0" smtClean="0">
                <a:latin typeface="Frutiger 57Cn"/>
                <a:cs typeface="Frutiger 57Cn"/>
              </a:rPr>
              <a:t>said . . .</a:t>
            </a:r>
            <a:endParaRPr lang="en-US" sz="3200" dirty="0">
              <a:latin typeface="Frutiger 57Cn"/>
              <a:cs typeface="Frutiger 57Cn"/>
            </a:endParaRPr>
          </a:p>
          <a:p>
            <a:pPr algn="l"/>
            <a:r>
              <a:rPr lang="en-US" sz="3200" dirty="0" smtClean="0">
                <a:latin typeface="Frutiger 57Cn"/>
                <a:cs typeface="Frutiger 57Cn"/>
              </a:rPr>
              <a:t>43  </a:t>
            </a:r>
            <a:r>
              <a:rPr lang="en-US" sz="3200" dirty="0">
                <a:solidFill>
                  <a:srgbClr val="FFCC66"/>
                </a:solidFill>
                <a:latin typeface="Frutiger 57Cn"/>
                <a:cs typeface="Frutiger 57Cn"/>
              </a:rPr>
              <a:t>“He trusted in God; let Him deliver Him</a:t>
            </a:r>
            <a:r>
              <a:rPr lang="en-US" sz="3200" dirty="0">
                <a:latin typeface="Frutiger 57Cn"/>
                <a:cs typeface="Frutiger 57Cn"/>
              </a:rPr>
              <a:t> now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if </a:t>
            </a:r>
            <a:r>
              <a:rPr lang="en-US" sz="3200" dirty="0">
                <a:latin typeface="Frutiger 57Cn"/>
                <a:cs typeface="Frutiger 57Cn"/>
              </a:rPr>
              <a:t>He will have Him; for He said, ‘I am the Son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of </a:t>
            </a:r>
            <a:r>
              <a:rPr lang="en-US" sz="3200" dirty="0">
                <a:latin typeface="Frutiger 57Cn"/>
                <a:cs typeface="Frutiger 57Cn"/>
              </a:rPr>
              <a:t>God.’”</a:t>
            </a:r>
          </a:p>
        </p:txBody>
      </p:sp>
    </p:spTree>
    <p:extLst>
      <p:ext uri="{BB962C8B-B14F-4D97-AF65-F5344CB8AC3E}">
        <p14:creationId xmlns:p14="http://schemas.microsoft.com/office/powerpoint/2010/main" val="386771232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22:1-31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9  But You are He who took Me out of the womb; You made Me trust while on My mother’s breasts.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10  I was cast upon You from birth. From My mother’s womb You have been My God.</a:t>
            </a:r>
          </a:p>
        </p:txBody>
      </p:sp>
    </p:spTree>
    <p:extLst>
      <p:ext uri="{BB962C8B-B14F-4D97-AF65-F5344CB8AC3E}">
        <p14:creationId xmlns:p14="http://schemas.microsoft.com/office/powerpoint/2010/main" val="352992406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John 19:25-27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25  Now there stood by the cross of Jesus His mother, and His mother’s sister, Mary the wife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of </a:t>
            </a:r>
            <a:r>
              <a:rPr lang="en-US" sz="3200" dirty="0" err="1">
                <a:latin typeface="Frutiger 57Cn"/>
                <a:cs typeface="Frutiger 57Cn"/>
              </a:rPr>
              <a:t>Clopas</a:t>
            </a:r>
            <a:r>
              <a:rPr lang="en-US" sz="3200" dirty="0">
                <a:latin typeface="Frutiger 57Cn"/>
                <a:cs typeface="Frutiger 57Cn"/>
              </a:rPr>
              <a:t>, and Mary Magdalene.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26  When Jesus therefore saw His mother, and the disciple whom He loved [John] standing by, He said to His mother, “Woman, behold your son!”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27  Then He said to the disciple, “Behold your mother!” And from that hour that disciple took her to his own home.</a:t>
            </a:r>
          </a:p>
        </p:txBody>
      </p:sp>
    </p:spTree>
    <p:extLst>
      <p:ext uri="{BB962C8B-B14F-4D97-AF65-F5344CB8AC3E}">
        <p14:creationId xmlns:p14="http://schemas.microsoft.com/office/powerpoint/2010/main" val="380556502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22:1-31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600164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 smtClean="0">
                <a:latin typeface="Frutiger 57Cn"/>
                <a:cs typeface="Frutiger 57Cn"/>
              </a:rPr>
              <a:t>11  Be </a:t>
            </a:r>
            <a:r>
              <a:rPr lang="en-US" sz="3200" dirty="0">
                <a:latin typeface="Frutiger 57Cn"/>
                <a:cs typeface="Frutiger 57Cn"/>
              </a:rPr>
              <a:t>not far from Me, for trouble is near; for there is none to help.</a:t>
            </a:r>
          </a:p>
          <a:p>
            <a:pPr algn="l"/>
            <a:r>
              <a:rPr lang="en-US" sz="3200" dirty="0" smtClean="0">
                <a:latin typeface="Frutiger 57Cn"/>
                <a:cs typeface="Frutiger 57Cn"/>
              </a:rPr>
              <a:t>12  Many </a:t>
            </a:r>
            <a:r>
              <a:rPr lang="en-US" sz="3200" dirty="0">
                <a:latin typeface="Frutiger 57Cn"/>
                <a:cs typeface="Frutiger 57Cn"/>
              </a:rPr>
              <a:t>bulls have surrounded Me; strong bulls of Bashan have encircled Me</a:t>
            </a:r>
            <a:r>
              <a:rPr lang="en-US" sz="3200" dirty="0" smtClean="0">
                <a:latin typeface="Frutiger 57Cn"/>
                <a:cs typeface="Frutiger 57Cn"/>
              </a:rPr>
              <a:t>.</a:t>
            </a:r>
          </a:p>
          <a:p>
            <a:pPr algn="l"/>
            <a:r>
              <a:rPr lang="en-US" sz="3200" dirty="0" smtClean="0">
                <a:latin typeface="Frutiger 57Cn"/>
                <a:cs typeface="Frutiger 57Cn"/>
              </a:rPr>
              <a:t>13  They </a:t>
            </a:r>
            <a:r>
              <a:rPr lang="en-US" sz="3200" dirty="0">
                <a:latin typeface="Frutiger 57Cn"/>
                <a:cs typeface="Frutiger 57Cn"/>
              </a:rPr>
              <a:t>gape at Me with their mouths, like a raging and roaring lion.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14  I am poured out like water, and all My bones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are </a:t>
            </a:r>
            <a:r>
              <a:rPr lang="en-US" sz="3200" dirty="0">
                <a:latin typeface="Frutiger 57Cn"/>
                <a:cs typeface="Frutiger 57Cn"/>
              </a:rPr>
              <a:t>out of joint; My heart is like wax; it has melted within Me.</a:t>
            </a:r>
          </a:p>
          <a:p>
            <a:pPr algn="l"/>
            <a:endParaRPr lang="en-US" sz="3200" dirty="0" smtClean="0">
              <a:latin typeface="Frutiger 57Cn"/>
              <a:cs typeface="Frutiger 57Cn"/>
            </a:endParaRPr>
          </a:p>
          <a:p>
            <a:pPr algn="l"/>
            <a:endParaRPr lang="en-US" sz="3200" dirty="0">
              <a:latin typeface="Frutiger 57Cn"/>
              <a:cs typeface="Frutiger 57Cn"/>
            </a:endParaRPr>
          </a:p>
          <a:p>
            <a:pPr algn="l"/>
            <a:endParaRPr lang="en-US" sz="3200" dirty="0">
              <a:latin typeface="Frutiger 57Cn"/>
              <a:cs typeface="Frutiger 57Cn"/>
            </a:endParaRPr>
          </a:p>
        </p:txBody>
      </p:sp>
    </p:spTree>
    <p:extLst>
      <p:ext uri="{BB962C8B-B14F-4D97-AF65-F5344CB8AC3E}">
        <p14:creationId xmlns:p14="http://schemas.microsoft.com/office/powerpoint/2010/main" val="339205726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John 19:33, 36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33  But when they came to Jesus and saw that He was already dead, they did not break His legs . . .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36  For these things were done that the Scripture should be fulfilled, “Not one of His bones shall be broken.”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612" y="342900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61237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John 19:33, 36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33  But when they came to Jesus and saw that He was already dead, they did not break His legs . . .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36  For these things were done that the Scripture should be fulfilled, “Not one of His bones shall be broken.”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612" y="342900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Exodus 12:46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777612" y="4549775"/>
            <a:ext cx="8229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46  In one house it [the Passover] shall be eaten; you shall not carry any of the flesh outside the house, nor shall you break one of its bones.</a:t>
            </a:r>
            <a:endParaRPr lang="en-US" sz="3200" dirty="0">
              <a:latin typeface="Frutiger 57Cn"/>
              <a:cs typeface="Frutiger 57Cn"/>
            </a:endParaRPr>
          </a:p>
        </p:txBody>
      </p:sp>
    </p:spTree>
    <p:extLst>
      <p:ext uri="{BB962C8B-B14F-4D97-AF65-F5344CB8AC3E}">
        <p14:creationId xmlns:p14="http://schemas.microsoft.com/office/powerpoint/2010/main" val="267217564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Matthew 27:45-46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 smtClean="0">
                <a:latin typeface="Frutiger 57Cn"/>
                <a:cs typeface="Frutiger 57Cn"/>
              </a:rPr>
              <a:t>45  Now </a:t>
            </a:r>
            <a:r>
              <a:rPr lang="en-US" sz="3200" dirty="0">
                <a:latin typeface="Frutiger 57Cn"/>
                <a:cs typeface="Frutiger 57Cn"/>
              </a:rPr>
              <a:t>from the sixth hour until the ninth hour there was darkness over all the land.</a:t>
            </a:r>
          </a:p>
          <a:p>
            <a:pPr algn="l"/>
            <a:r>
              <a:rPr lang="en-US" sz="3200" dirty="0" smtClean="0">
                <a:latin typeface="Frutiger 57Cn"/>
                <a:cs typeface="Frutiger 57Cn"/>
              </a:rPr>
              <a:t>46  </a:t>
            </a:r>
            <a:r>
              <a:rPr lang="en-US" sz="3200" dirty="0">
                <a:latin typeface="Frutiger 57Cn"/>
                <a:cs typeface="Frutiger 57Cn"/>
              </a:rPr>
              <a:t>And about the ninth hour Jesus cried out with a loud voice, saying, “Eli, Eli, lama </a:t>
            </a:r>
            <a:r>
              <a:rPr lang="en-US" sz="3200" dirty="0" err="1">
                <a:latin typeface="Frutiger 57Cn"/>
                <a:cs typeface="Frutiger 57Cn"/>
              </a:rPr>
              <a:t>sabachthani</a:t>
            </a:r>
            <a:r>
              <a:rPr lang="en-US" sz="3200" dirty="0">
                <a:latin typeface="Frutiger 57Cn"/>
                <a:cs typeface="Frutiger 57Cn"/>
              </a:rPr>
              <a:t>?” that is, “My God, My God, why have You forsaken Me?”</a:t>
            </a:r>
          </a:p>
        </p:txBody>
      </p:sp>
    </p:spTree>
    <p:extLst>
      <p:ext uri="{BB962C8B-B14F-4D97-AF65-F5344CB8AC3E}">
        <p14:creationId xmlns:p14="http://schemas.microsoft.com/office/powerpoint/2010/main" val="158431098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22:1-31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15  My strength is dried up like a potsherd, and My tongue clings to My jaws; You have brought Me to the dust of death. </a:t>
            </a:r>
          </a:p>
          <a:p>
            <a:pPr algn="l"/>
            <a:endParaRPr lang="en-US" sz="3200" dirty="0">
              <a:latin typeface="Frutiger 57Cn"/>
              <a:cs typeface="Frutiger 57Cn"/>
            </a:endParaRPr>
          </a:p>
          <a:p>
            <a:pPr algn="l"/>
            <a:endParaRPr lang="en-US" sz="3200" dirty="0">
              <a:latin typeface="Frutiger 57Cn"/>
              <a:cs typeface="Frutiger 57Cn"/>
            </a:endParaRPr>
          </a:p>
        </p:txBody>
      </p:sp>
    </p:spTree>
    <p:extLst>
      <p:ext uri="{BB962C8B-B14F-4D97-AF65-F5344CB8AC3E}">
        <p14:creationId xmlns:p14="http://schemas.microsoft.com/office/powerpoint/2010/main" val="418195190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ramatrachel_potsherds_fjenkins120409_243t-1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371600" y="0"/>
            <a:ext cx="10515600" cy="7886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6638784"/>
      </p:ext>
    </p:extLst>
  </p:cSld>
  <p:clrMapOvr>
    <a:masterClrMapping/>
  </p:clrMapOvr>
  <p:transition xmlns:p14="http://schemas.microsoft.com/office/powerpoint/2010/main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22:1-31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15  My strength is dried up like a potsherd, and My tongue clings to My jaws; You have brought Me to the dust of death. </a:t>
            </a:r>
          </a:p>
          <a:p>
            <a:pPr algn="l"/>
            <a:endParaRPr lang="en-US" sz="3200" dirty="0">
              <a:latin typeface="Frutiger 57Cn"/>
              <a:cs typeface="Frutiger 57Cn"/>
            </a:endParaRPr>
          </a:p>
          <a:p>
            <a:pPr algn="l"/>
            <a:endParaRPr lang="en-US" sz="3200" dirty="0">
              <a:latin typeface="Frutiger 57Cn"/>
              <a:cs typeface="Frutiger 57Cn"/>
            </a:endParaRPr>
          </a:p>
        </p:txBody>
      </p:sp>
    </p:spTree>
    <p:extLst>
      <p:ext uri="{BB962C8B-B14F-4D97-AF65-F5344CB8AC3E}">
        <p14:creationId xmlns:p14="http://schemas.microsoft.com/office/powerpoint/2010/main" val="173702602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John 19:28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28  After this, Jesus, knowing that all things were now accomplished, that the Scripture might be fulfilled, said, “I thirst!” </a:t>
            </a:r>
          </a:p>
        </p:txBody>
      </p:sp>
    </p:spTree>
    <p:extLst>
      <p:ext uri="{BB962C8B-B14F-4D97-AF65-F5344CB8AC3E}">
        <p14:creationId xmlns:p14="http://schemas.microsoft.com/office/powerpoint/2010/main" val="62451050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22:1-31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16  For dogs have surrounded Me; the congregation of the wicked has enclosed Me. They pierced My hands and My feet; 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17  I can count all My bones. They look and stare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at </a:t>
            </a:r>
            <a:r>
              <a:rPr lang="en-US" sz="3200" dirty="0">
                <a:latin typeface="Frutiger 57Cn"/>
                <a:cs typeface="Frutiger 57Cn"/>
              </a:rPr>
              <a:t>Me.</a:t>
            </a:r>
          </a:p>
          <a:p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79399042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Isaiah 52:14 (NIV)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14  Just as there were many who were appalled at him—his appearance was so disfigured beyond that of any man and his form marred beyond human likeness—</a:t>
            </a:r>
            <a:r>
              <a:rPr lang="en-US" sz="3200" dirty="0">
                <a:latin typeface="Frutiger 57Cn"/>
                <a:cs typeface="Frutiger 57Cn"/>
              </a:rPr>
              <a:t> </a:t>
            </a:r>
            <a:endParaRPr lang="en-US" sz="3200" dirty="0">
              <a:latin typeface="Frutiger 57Cn"/>
              <a:cs typeface="Frutiger 57Cn"/>
            </a:endParaRPr>
          </a:p>
        </p:txBody>
      </p:sp>
    </p:spTree>
    <p:extLst>
      <p:ext uri="{BB962C8B-B14F-4D97-AF65-F5344CB8AC3E}">
        <p14:creationId xmlns:p14="http://schemas.microsoft.com/office/powerpoint/2010/main" val="373483744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22:1-31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990600"/>
            <a:ext cx="8229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18  They divide My garments among them, and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for </a:t>
            </a:r>
            <a:r>
              <a:rPr lang="en-US" sz="3200" dirty="0">
                <a:latin typeface="Frutiger 57Cn"/>
                <a:cs typeface="Frutiger 57Cn"/>
              </a:rPr>
              <a:t>My clothing they cast lots.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612" y="1957765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1284961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22:1-31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990600"/>
            <a:ext cx="8229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18  They divide My garments among them, and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for </a:t>
            </a:r>
            <a:r>
              <a:rPr lang="en-US" sz="3200" dirty="0">
                <a:latin typeface="Frutiger 57Cn"/>
                <a:cs typeface="Frutiger 57Cn"/>
              </a:rPr>
              <a:t>My clothing they cast lots.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612" y="1957765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Matthew 27:35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777612" y="2971800"/>
            <a:ext cx="82296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35  Then they crucified Him, and divided His garments, casting lots, that it might be fulfilled which was spoken by the prophet: “They divided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My </a:t>
            </a:r>
            <a:r>
              <a:rPr lang="en-US" sz="3200" dirty="0">
                <a:latin typeface="Frutiger 57Cn"/>
                <a:cs typeface="Frutiger 57Cn"/>
              </a:rPr>
              <a:t>garments among them, and for My clothing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they </a:t>
            </a:r>
            <a:r>
              <a:rPr lang="en-US" sz="3200" dirty="0">
                <a:latin typeface="Frutiger 57Cn"/>
                <a:cs typeface="Frutiger 57Cn"/>
              </a:rPr>
              <a:t>cast lots.”</a:t>
            </a:r>
            <a:r>
              <a:rPr lang="en-US" sz="3200" dirty="0">
                <a:latin typeface="Frutiger 57Cn"/>
                <a:cs typeface="Frutiger 57Cn"/>
              </a:rPr>
              <a:t> </a:t>
            </a:r>
            <a:endParaRPr lang="en-US" sz="3200" dirty="0">
              <a:latin typeface="Frutiger 57Cn"/>
              <a:cs typeface="Frutiger 57Cn"/>
            </a:endParaRPr>
          </a:p>
        </p:txBody>
      </p:sp>
    </p:spTree>
    <p:extLst>
      <p:ext uri="{BB962C8B-B14F-4D97-AF65-F5344CB8AC3E}">
        <p14:creationId xmlns:p14="http://schemas.microsoft.com/office/powerpoint/2010/main" val="162686389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22:1-31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45243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 smtClean="0">
                <a:latin typeface="Frutiger 57Cn"/>
                <a:cs typeface="Frutiger 57Cn"/>
              </a:rPr>
              <a:t>19  But </a:t>
            </a:r>
            <a:r>
              <a:rPr lang="en-US" sz="3200" dirty="0">
                <a:latin typeface="Frutiger 57Cn"/>
                <a:cs typeface="Frutiger 57Cn"/>
              </a:rPr>
              <a:t>You, O LORD, do not be far from Me;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O </a:t>
            </a:r>
            <a:r>
              <a:rPr lang="en-US" sz="3200" dirty="0">
                <a:latin typeface="Frutiger 57Cn"/>
                <a:cs typeface="Frutiger 57Cn"/>
              </a:rPr>
              <a:t>My Strength, hasten to help Me!</a:t>
            </a:r>
            <a:br>
              <a:rPr lang="en-US" sz="3200" dirty="0">
                <a:latin typeface="Frutiger 57Cn"/>
                <a:cs typeface="Frutiger 57Cn"/>
              </a:rPr>
            </a:br>
            <a:r>
              <a:rPr lang="en-US" sz="3200" dirty="0">
                <a:latin typeface="Frutiger 57Cn"/>
                <a:cs typeface="Frutiger 57Cn"/>
              </a:rPr>
              <a:t>20  Deliver Me from the sword, </a:t>
            </a:r>
            <a:r>
              <a:rPr lang="en-US" sz="3200" dirty="0" smtClean="0">
                <a:latin typeface="Frutiger 57Cn"/>
                <a:cs typeface="Frutiger 57Cn"/>
              </a:rPr>
              <a:t>My precious </a:t>
            </a:r>
            <a:r>
              <a:rPr lang="en-US" sz="3200" dirty="0">
                <a:latin typeface="Frutiger 57Cn"/>
                <a:cs typeface="Frutiger 57Cn"/>
              </a:rPr>
              <a:t>life from the power of the dog.</a:t>
            </a:r>
            <a:br>
              <a:rPr lang="en-US" sz="3200" dirty="0">
                <a:latin typeface="Frutiger 57Cn"/>
                <a:cs typeface="Frutiger 57Cn"/>
              </a:rPr>
            </a:br>
            <a:r>
              <a:rPr lang="en-US" sz="3200" dirty="0">
                <a:latin typeface="Frutiger 57Cn"/>
                <a:cs typeface="Frutiger 57Cn"/>
              </a:rPr>
              <a:t>21  Save Me from the lion’s mouth and from the horns of the wild oxen! You have answered Me</a:t>
            </a:r>
            <a:r>
              <a:rPr lang="en-US" sz="3200" dirty="0" smtClean="0">
                <a:latin typeface="Frutiger 57Cn"/>
                <a:cs typeface="Frutiger 57Cn"/>
              </a:rPr>
              <a:t>.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22  I will declare Your name to My brethren; in the midst of the assembly I will praise You.</a:t>
            </a:r>
          </a:p>
          <a:p>
            <a:pPr algn="l"/>
            <a:endParaRPr lang="en-US" sz="3200" dirty="0">
              <a:latin typeface="Frutiger 57Cn"/>
              <a:cs typeface="Frutiger 57Cn"/>
            </a:endParaRPr>
          </a:p>
        </p:txBody>
      </p:sp>
    </p:spTree>
    <p:extLst>
      <p:ext uri="{BB962C8B-B14F-4D97-AF65-F5344CB8AC3E}">
        <p14:creationId xmlns:p14="http://schemas.microsoft.com/office/powerpoint/2010/main" val="2113782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22:1-31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23  You who fear the LORD, praise Him! All you descendants of Jacob, glorify Him, and fear Him, all you offspring of Israel!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24  For He has not despised nor abhorred the affliction of the afflicted; nor has He hidden His face from Him; but when He cried to Him, He heard.</a:t>
            </a:r>
          </a:p>
          <a:p>
            <a:pPr algn="l"/>
            <a:endParaRPr lang="en-US" sz="3200" dirty="0">
              <a:latin typeface="Frutiger 57Cn"/>
              <a:cs typeface="Frutiger 57Cn"/>
            </a:endParaRPr>
          </a:p>
        </p:txBody>
      </p:sp>
    </p:spTree>
    <p:extLst>
      <p:ext uri="{BB962C8B-B14F-4D97-AF65-F5344CB8AC3E}">
        <p14:creationId xmlns:p14="http://schemas.microsoft.com/office/powerpoint/2010/main" val="227242315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Isaiah 53:3-5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3  He is despised and rejected by men, a Man of sorrows and acquainted with grief. And we hid, as it were, our faces from Him; He was despised, and we did not esteem Him.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4  Surely He has borne our </a:t>
            </a:r>
            <a:r>
              <a:rPr lang="en-US" sz="3200" dirty="0" err="1">
                <a:latin typeface="Frutiger 57Cn"/>
                <a:cs typeface="Frutiger 57Cn"/>
              </a:rPr>
              <a:t>griefs</a:t>
            </a:r>
            <a:r>
              <a:rPr lang="en-US" sz="3200" dirty="0">
                <a:latin typeface="Frutiger 57Cn"/>
                <a:cs typeface="Frutiger 57Cn"/>
              </a:rPr>
              <a:t> and carried our sorrows; yet we esteemed Him stricken, smitten by God, and afflicted.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5  But He was wounded for our transgressions, He was bruised for our iniquities; the chastisement for our peace was upon Him, and by His stripes we are healed.</a:t>
            </a:r>
          </a:p>
        </p:txBody>
      </p:sp>
    </p:spTree>
    <p:extLst>
      <p:ext uri="{BB962C8B-B14F-4D97-AF65-F5344CB8AC3E}">
        <p14:creationId xmlns:p14="http://schemas.microsoft.com/office/powerpoint/2010/main" val="331745713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22:1-31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25  My praise shall be of You in the great assembly; I will pay My vows before those who fear Him.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26  The poor shall eat and be satisfied; those who seek Him will praise the LORD. Let your heart live forever!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27  All the ends of the world shall remember and turn to the LORD, and all the families of the nations shall worship before You.</a:t>
            </a:r>
          </a:p>
        </p:txBody>
      </p:sp>
    </p:spTree>
    <p:extLst>
      <p:ext uri="{BB962C8B-B14F-4D97-AF65-F5344CB8AC3E}">
        <p14:creationId xmlns:p14="http://schemas.microsoft.com/office/powerpoint/2010/main" val="305482725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22:1-31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5016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 smtClean="0">
                <a:latin typeface="Frutiger 57Cn"/>
                <a:cs typeface="Frutiger 57Cn"/>
              </a:rPr>
              <a:t>28  For </a:t>
            </a:r>
            <a:r>
              <a:rPr lang="en-US" sz="3200" dirty="0">
                <a:latin typeface="Frutiger 57Cn"/>
                <a:cs typeface="Frutiger 57Cn"/>
              </a:rPr>
              <a:t>the kingdom is the LORD’S, and He rules over the nations.</a:t>
            </a:r>
          </a:p>
          <a:p>
            <a:pPr algn="l"/>
            <a:r>
              <a:rPr lang="en-US" sz="3200" dirty="0" smtClean="0">
                <a:latin typeface="Frutiger 57Cn"/>
                <a:cs typeface="Frutiger 57Cn"/>
              </a:rPr>
              <a:t>29  </a:t>
            </a:r>
            <a:r>
              <a:rPr lang="en-US" sz="3200" dirty="0">
                <a:latin typeface="Frutiger 57Cn"/>
                <a:cs typeface="Frutiger 57Cn"/>
              </a:rPr>
              <a:t>All the prosperous of the earth shall eat and worship; all those who go down to the dust shall bow before Him, even he who cannot keep himself alive.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30  A posterity shall serve Him. It will be recounted of the Lord to the next generation, 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31  They will come and declare His righteousness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to </a:t>
            </a:r>
            <a:r>
              <a:rPr lang="en-US" sz="3200" dirty="0">
                <a:latin typeface="Frutiger 57Cn"/>
                <a:cs typeface="Frutiger 57Cn"/>
              </a:rPr>
              <a:t>a people who will be born, that </a:t>
            </a:r>
            <a:r>
              <a:rPr lang="en-US" sz="3200" i="1" dirty="0">
                <a:latin typeface="Frutiger 57Cn"/>
                <a:cs typeface="Frutiger 57Cn"/>
              </a:rPr>
              <a:t>He has done this.</a:t>
            </a:r>
            <a:endParaRPr lang="en-US" sz="3200" dirty="0">
              <a:latin typeface="Frutiger 57Cn"/>
              <a:cs typeface="Frutiger 57Cn"/>
            </a:endParaRPr>
          </a:p>
        </p:txBody>
      </p:sp>
    </p:spTree>
    <p:extLst>
      <p:ext uri="{BB962C8B-B14F-4D97-AF65-F5344CB8AC3E}">
        <p14:creationId xmlns:p14="http://schemas.microsoft.com/office/powerpoint/2010/main" val="153528092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John 19:29-30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29  Now a vessel full of sour wine was sitting there; and they filled a sponge with sour wine,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put </a:t>
            </a:r>
            <a:r>
              <a:rPr lang="en-US" sz="3200" dirty="0">
                <a:latin typeface="Frutiger 57Cn"/>
                <a:cs typeface="Frutiger 57Cn"/>
              </a:rPr>
              <a:t>it on hyssop, </a:t>
            </a:r>
            <a:r>
              <a:rPr lang="en-US" sz="3200" dirty="0" smtClean="0">
                <a:latin typeface="Frutiger 57Cn"/>
                <a:cs typeface="Frutiger 57Cn"/>
              </a:rPr>
              <a:t>and </a:t>
            </a:r>
            <a:r>
              <a:rPr lang="en-US" sz="3200" dirty="0">
                <a:latin typeface="Frutiger 57Cn"/>
                <a:cs typeface="Frutiger 57Cn"/>
              </a:rPr>
              <a:t>put it to His mouth.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30  So when Jesus had received the sour wine,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He </a:t>
            </a:r>
            <a:r>
              <a:rPr lang="en-US" sz="3200" dirty="0">
                <a:latin typeface="Frutiger 57Cn"/>
                <a:cs typeface="Frutiger 57Cn"/>
              </a:rPr>
              <a:t>said, </a:t>
            </a:r>
            <a:r>
              <a:rPr lang="en-US" sz="3200" i="1" dirty="0">
                <a:latin typeface="Frutiger 57Cn"/>
                <a:cs typeface="Frutiger 57Cn"/>
              </a:rPr>
              <a:t>“It is finished!” 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356368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7734470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John 19:29-30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29  Now a vessel full of sour wine was sitting there; and they filled a sponge with sour wine,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put </a:t>
            </a:r>
            <a:r>
              <a:rPr lang="en-US" sz="3200" dirty="0">
                <a:latin typeface="Frutiger 57Cn"/>
                <a:cs typeface="Frutiger 57Cn"/>
              </a:rPr>
              <a:t>it on hyssop, </a:t>
            </a:r>
            <a:r>
              <a:rPr lang="en-US" sz="3200" dirty="0" smtClean="0">
                <a:latin typeface="Frutiger 57Cn"/>
                <a:cs typeface="Frutiger 57Cn"/>
              </a:rPr>
              <a:t>and </a:t>
            </a:r>
            <a:r>
              <a:rPr lang="en-US" sz="3200" dirty="0">
                <a:latin typeface="Frutiger 57Cn"/>
                <a:cs typeface="Frutiger 57Cn"/>
              </a:rPr>
              <a:t>put it to His mouth.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30  So when Jesus had received the sour wine,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He </a:t>
            </a:r>
            <a:r>
              <a:rPr lang="en-US" sz="3200" dirty="0">
                <a:latin typeface="Frutiger 57Cn"/>
                <a:cs typeface="Frutiger 57Cn"/>
              </a:rPr>
              <a:t>said, </a:t>
            </a:r>
            <a:r>
              <a:rPr lang="en-US" sz="3200" i="1" dirty="0">
                <a:latin typeface="Frutiger 57Cn"/>
                <a:cs typeface="Frutiger 57Cn"/>
              </a:rPr>
              <a:t>“It is finished!” 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356368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22:31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762000" y="4684455"/>
            <a:ext cx="8229600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 smtClean="0">
                <a:latin typeface="Frutiger 57Cn"/>
                <a:cs typeface="Frutiger 57Cn"/>
              </a:rPr>
              <a:t>31  They </a:t>
            </a:r>
            <a:r>
              <a:rPr lang="en-US" sz="3200" dirty="0">
                <a:latin typeface="Frutiger 57Cn"/>
                <a:cs typeface="Frutiger 57Cn"/>
              </a:rPr>
              <a:t>will come and declare His righteousness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to </a:t>
            </a:r>
            <a:r>
              <a:rPr lang="en-US" sz="3200" dirty="0">
                <a:latin typeface="Frutiger 57Cn"/>
                <a:cs typeface="Frutiger 57Cn"/>
              </a:rPr>
              <a:t>a people who will be born, that </a:t>
            </a:r>
            <a:r>
              <a:rPr lang="en-US" sz="3200" i="1" dirty="0">
                <a:latin typeface="Frutiger 57Cn"/>
                <a:cs typeface="Frutiger 57Cn"/>
              </a:rPr>
              <a:t>He has done this</a:t>
            </a:r>
            <a:r>
              <a:rPr lang="en-US" sz="3200" i="1" dirty="0" smtClean="0">
                <a:latin typeface="Frutiger 57Cn"/>
                <a:cs typeface="Frutiger 57Cn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28992133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John 19:29-30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29  Now a vessel full of sour wine was sitting there; and they filled a sponge with sour wine,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put </a:t>
            </a:r>
            <a:r>
              <a:rPr lang="en-US" sz="3200" dirty="0">
                <a:latin typeface="Frutiger 57Cn"/>
                <a:cs typeface="Frutiger 57Cn"/>
              </a:rPr>
              <a:t>it on hyssop, </a:t>
            </a:r>
            <a:r>
              <a:rPr lang="en-US" sz="3200" dirty="0" smtClean="0">
                <a:latin typeface="Frutiger 57Cn"/>
                <a:cs typeface="Frutiger 57Cn"/>
              </a:rPr>
              <a:t>and </a:t>
            </a:r>
            <a:r>
              <a:rPr lang="en-US" sz="3200" dirty="0">
                <a:latin typeface="Frutiger 57Cn"/>
                <a:cs typeface="Frutiger 57Cn"/>
              </a:rPr>
              <a:t>put it to His mouth.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30  So when Jesus had received the sour wine,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He </a:t>
            </a:r>
            <a:r>
              <a:rPr lang="en-US" sz="3200" dirty="0">
                <a:latin typeface="Frutiger 57Cn"/>
                <a:cs typeface="Frutiger 57Cn"/>
              </a:rPr>
              <a:t>said, </a:t>
            </a:r>
            <a:r>
              <a:rPr lang="en-US" sz="3200" i="1" dirty="0">
                <a:latin typeface="Frutiger 57Cn"/>
                <a:cs typeface="Frutiger 57Cn"/>
              </a:rPr>
              <a:t>“It is finished!” 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0" y="356368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22:31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762000" y="4684455"/>
            <a:ext cx="8229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 smtClean="0">
                <a:latin typeface="Frutiger 57Cn"/>
                <a:cs typeface="Frutiger 57Cn"/>
              </a:rPr>
              <a:t>31  They </a:t>
            </a:r>
            <a:r>
              <a:rPr lang="en-US" sz="3200" dirty="0">
                <a:latin typeface="Frutiger 57Cn"/>
                <a:cs typeface="Frutiger 57Cn"/>
              </a:rPr>
              <a:t>will come and declare His righteousness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to </a:t>
            </a:r>
            <a:r>
              <a:rPr lang="en-US" sz="3200" dirty="0">
                <a:latin typeface="Frutiger 57Cn"/>
                <a:cs typeface="Frutiger 57Cn"/>
              </a:rPr>
              <a:t>a people who will be born, that </a:t>
            </a:r>
            <a:r>
              <a:rPr lang="en-US" sz="3200" i="1" dirty="0">
                <a:latin typeface="Frutiger 57Cn"/>
                <a:cs typeface="Frutiger 57Cn"/>
              </a:rPr>
              <a:t>He has done this</a:t>
            </a:r>
            <a:r>
              <a:rPr lang="en-US" sz="3200" i="1" dirty="0" smtClean="0">
                <a:latin typeface="Frutiger 57Cn"/>
                <a:cs typeface="Frutiger 57Cn"/>
              </a:rPr>
              <a:t>.</a:t>
            </a:r>
          </a:p>
          <a:p>
            <a:r>
              <a:rPr lang="en-US" sz="3200" dirty="0">
                <a:solidFill>
                  <a:srgbClr val="FFCC66"/>
                </a:solidFill>
                <a:latin typeface="Frutiger 57Cn"/>
                <a:cs typeface="Frutiger 57Cn"/>
              </a:rPr>
              <a:t>IT’S FINISHED!   IT’S DONE!   IT’S COMPLETED!</a:t>
            </a:r>
          </a:p>
        </p:txBody>
      </p:sp>
    </p:spTree>
    <p:extLst>
      <p:ext uri="{BB962C8B-B14F-4D97-AF65-F5344CB8AC3E}">
        <p14:creationId xmlns:p14="http://schemas.microsoft.com/office/powerpoint/2010/main" val="108529267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9722343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569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50800" y="0"/>
            <a:ext cx="9194800" cy="689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2805464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John 4:46-54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50167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 smtClean="0">
                <a:latin typeface="Frutiger 57Cn"/>
                <a:cs typeface="Frutiger 57Cn"/>
              </a:rPr>
              <a:t>51  </a:t>
            </a:r>
            <a:r>
              <a:rPr lang="en-US" sz="3200" dirty="0">
                <a:latin typeface="Frutiger 57Cn"/>
                <a:cs typeface="Frutiger 57Cn"/>
              </a:rPr>
              <a:t>And as he was now going down, his servants met him and told him, saying, “Your son lives!”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52  Then he inquired of them the hour when he got better. And they said to him, “Yesterday at the seventh hour the fever left him.”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53  So the father knew that it was at the same hour in which Jesus said to him, “Your son lives.” And he himself believed, and his whole household.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54  This again is the second sign Jesus did when He had come out of Judea into Galilee.</a:t>
            </a:r>
          </a:p>
        </p:txBody>
      </p:sp>
    </p:spTree>
    <p:extLst>
      <p:ext uri="{BB962C8B-B14F-4D97-AF65-F5344CB8AC3E}">
        <p14:creationId xmlns:p14="http://schemas.microsoft.com/office/powerpoint/2010/main" val="345826497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Matthew 4:17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17  From that time Jesus began to preach and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to </a:t>
            </a:r>
            <a:r>
              <a:rPr lang="en-US" sz="3200" dirty="0">
                <a:latin typeface="Frutiger 57Cn"/>
                <a:cs typeface="Frutiger 57Cn"/>
              </a:rPr>
              <a:t>say, “Repent, for the kingdom of heaven is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at </a:t>
            </a:r>
            <a:r>
              <a:rPr lang="en-US" sz="3200" dirty="0">
                <a:latin typeface="Frutiger 57Cn"/>
                <a:cs typeface="Frutiger 57Cn"/>
              </a:rPr>
              <a:t>hand.”</a:t>
            </a:r>
          </a:p>
        </p:txBody>
      </p:sp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15612" y="2438400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Mark 1:14-15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6" name="Text Box 3"/>
          <p:cNvSpPr txBox="1">
            <a:spLocks noChangeArrowheads="1"/>
          </p:cNvSpPr>
          <p:nvPr/>
        </p:nvSpPr>
        <p:spPr bwMode="auto">
          <a:xfrm>
            <a:off x="777612" y="3559175"/>
            <a:ext cx="8229600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14  Now after John was put in prison, Jesus came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to </a:t>
            </a:r>
            <a:r>
              <a:rPr lang="en-US" sz="3200" dirty="0">
                <a:latin typeface="Frutiger 57Cn"/>
                <a:cs typeface="Frutiger 57Cn"/>
              </a:rPr>
              <a:t>Galilee, preaching the gospel of the kingdom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of </a:t>
            </a:r>
            <a:r>
              <a:rPr lang="en-US" sz="3200" dirty="0">
                <a:latin typeface="Frutiger 57Cn"/>
                <a:cs typeface="Frutiger 57Cn"/>
              </a:rPr>
              <a:t>God,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15  and saying, “The time is fulfilled, and the kingdom of God is at hand. Repent, and believe in the gospel.”</a:t>
            </a:r>
          </a:p>
        </p:txBody>
      </p:sp>
    </p:spTree>
    <p:extLst>
      <p:ext uri="{BB962C8B-B14F-4D97-AF65-F5344CB8AC3E}">
        <p14:creationId xmlns:p14="http://schemas.microsoft.com/office/powerpoint/2010/main" val="38385653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Mark 10:32-34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32  Now they were on the road, going up to </a:t>
            </a:r>
            <a:r>
              <a:rPr lang="en-US" sz="3200" dirty="0" smtClean="0">
                <a:latin typeface="Frutiger 57Cn"/>
                <a:cs typeface="Frutiger 57Cn"/>
              </a:rPr>
              <a:t>Jerusalem . . . </a:t>
            </a:r>
            <a:r>
              <a:rPr lang="en-US" sz="3200" dirty="0">
                <a:latin typeface="Frutiger 57Cn"/>
                <a:cs typeface="Frutiger 57Cn"/>
              </a:rPr>
              <a:t>Then He took the twelve aside again and began to tell them the things that would happen to Him: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33  “Behold, we are going up to Jerusalem, and the Son of Man will be betrayed to the chief priests and to the scribes; and they will condemn Him to death and deliver Him to the Gentiles;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34  “and they will mock Him, and scourge Him, and spit on Him, and kill Him. And the third day He will rise again.”</a:t>
            </a:r>
          </a:p>
        </p:txBody>
      </p:sp>
    </p:spTree>
    <p:extLst>
      <p:ext uri="{BB962C8B-B14F-4D97-AF65-F5344CB8AC3E}">
        <p14:creationId xmlns:p14="http://schemas.microsoft.com/office/powerpoint/2010/main" val="305618947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Matthew 26:1-2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1  Now it came to pass, when Jesus had finished </a:t>
            </a:r>
            <a:r>
              <a:rPr lang="en-US" sz="3200" dirty="0" smtClean="0">
                <a:latin typeface="Frutiger 57Cn"/>
                <a:cs typeface="Frutiger 57Cn"/>
              </a:rPr>
              <a:t/>
            </a:r>
            <a:br>
              <a:rPr lang="en-US" sz="3200" dirty="0" smtClean="0">
                <a:latin typeface="Frutiger 57Cn"/>
                <a:cs typeface="Frutiger 57Cn"/>
              </a:rPr>
            </a:br>
            <a:r>
              <a:rPr lang="en-US" sz="3200" dirty="0" smtClean="0">
                <a:latin typeface="Frutiger 57Cn"/>
                <a:cs typeface="Frutiger 57Cn"/>
              </a:rPr>
              <a:t>all </a:t>
            </a:r>
            <a:r>
              <a:rPr lang="en-US" sz="3200" dirty="0">
                <a:latin typeface="Frutiger 57Cn"/>
                <a:cs typeface="Frutiger 57Cn"/>
              </a:rPr>
              <a:t>these </a:t>
            </a:r>
            <a:r>
              <a:rPr lang="en-US" sz="3200" dirty="0" smtClean="0">
                <a:latin typeface="Frutiger 57Cn"/>
                <a:cs typeface="Frutiger 57Cn"/>
              </a:rPr>
              <a:t>sayings, </a:t>
            </a:r>
            <a:r>
              <a:rPr lang="en-US" sz="3200" dirty="0">
                <a:latin typeface="Frutiger 57Cn"/>
                <a:cs typeface="Frutiger 57Cn"/>
              </a:rPr>
              <a:t>that He said to His disciples,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2  “You know that after two days is the Passover, and the Son of Man will be delivered up to be crucified.”</a:t>
            </a:r>
          </a:p>
        </p:txBody>
      </p:sp>
    </p:spTree>
    <p:extLst>
      <p:ext uri="{BB962C8B-B14F-4D97-AF65-F5344CB8AC3E}">
        <p14:creationId xmlns:p14="http://schemas.microsoft.com/office/powerpoint/2010/main" val="1586404952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Matthew 26:51-54 (NIV)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550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51  With that, one of Jesus’ companions reached for his sword, drew it out and struck the servant of the high priest, cutting off his ear.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52  “Put your sword back in its place,” Jesus said to him, “for all who draw the sword will die by the sword.</a:t>
            </a: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53  </a:t>
            </a:r>
            <a:r>
              <a:rPr lang="en-US" sz="3200" i="1" dirty="0">
                <a:latin typeface="Frutiger 57Cn"/>
                <a:cs typeface="Frutiger 57Cn"/>
              </a:rPr>
              <a:t>Do you think I cannot call on my Father, and he will at once put at my disposal more than twelve legions of angels?</a:t>
            </a:r>
            <a:endParaRPr lang="en-US" sz="3200" dirty="0">
              <a:latin typeface="Frutiger 57Cn"/>
              <a:cs typeface="Frutiger 57Cn"/>
            </a:endParaRPr>
          </a:p>
          <a:p>
            <a:pPr algn="l"/>
            <a:r>
              <a:rPr lang="en-US" sz="3200" dirty="0">
                <a:latin typeface="Frutiger 57Cn"/>
                <a:cs typeface="Frutiger 57Cn"/>
              </a:rPr>
              <a:t>54 </a:t>
            </a:r>
            <a:r>
              <a:rPr lang="en-US" sz="3200" dirty="0" smtClean="0">
                <a:latin typeface="Frutiger 57Cn"/>
                <a:cs typeface="Frutiger 57Cn"/>
              </a:rPr>
              <a:t> But </a:t>
            </a:r>
            <a:r>
              <a:rPr lang="en-US" sz="3200" dirty="0">
                <a:latin typeface="Frutiger 57Cn"/>
                <a:cs typeface="Frutiger 57Cn"/>
              </a:rPr>
              <a:t>how then would the Scriptures be fulfilled that say it must happen in this way?”</a:t>
            </a:r>
          </a:p>
        </p:txBody>
      </p:sp>
    </p:spTree>
    <p:extLst>
      <p:ext uri="{BB962C8B-B14F-4D97-AF65-F5344CB8AC3E}">
        <p14:creationId xmlns:p14="http://schemas.microsoft.com/office/powerpoint/2010/main" val="409370896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John 16:32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20621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32  “Indeed the hour is coming, yes, has now come, that you will be scattered, each to his own, and will leave Me alone. And yet I am not alone, </a:t>
            </a:r>
            <a:r>
              <a:rPr lang="en-US" sz="3200" i="1" dirty="0">
                <a:latin typeface="Frutiger 57Cn"/>
                <a:cs typeface="Frutiger 57Cn"/>
              </a:rPr>
              <a:t>because the Father is with Me.”</a:t>
            </a:r>
          </a:p>
        </p:txBody>
      </p:sp>
    </p:spTree>
    <p:extLst>
      <p:ext uri="{BB962C8B-B14F-4D97-AF65-F5344CB8AC3E}">
        <p14:creationId xmlns:p14="http://schemas.microsoft.com/office/powerpoint/2010/main" val="223219780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ChangeArrowheads="1"/>
          </p:cNvSpPr>
          <p:nvPr/>
        </p:nvSpPr>
        <p:spPr bwMode="auto">
          <a:xfrm>
            <a:off x="0" y="11113"/>
            <a:ext cx="91440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 anchor="b"/>
          <a:lstStyle/>
          <a:p>
            <a:pPr>
              <a:lnSpc>
                <a:spcPct val="110000"/>
              </a:lnSpc>
              <a:defRPr/>
            </a:pPr>
            <a:r>
              <a:rPr lang="en-US" sz="4400" b="1" dirty="0" smtClean="0">
                <a:solidFill>
                  <a:schemeClr val="tx2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BI Frutiger BoldItalic" charset="0"/>
              </a:rPr>
              <a:t>Psalm 22:1-31</a:t>
            </a:r>
            <a:endParaRPr lang="en-US" sz="4400" b="1" dirty="0">
              <a:solidFill>
                <a:schemeClr val="tx2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BI Frutiger BoldItalic" charset="0"/>
            </a:endParaRPr>
          </a:p>
        </p:txBody>
      </p:sp>
      <p:sp>
        <p:nvSpPr>
          <p:cNvPr id="52226" name="Text Box 3"/>
          <p:cNvSpPr txBox="1">
            <a:spLocks noChangeArrowheads="1"/>
          </p:cNvSpPr>
          <p:nvPr/>
        </p:nvSpPr>
        <p:spPr bwMode="auto">
          <a:xfrm>
            <a:off x="762000" y="1131888"/>
            <a:ext cx="822960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l"/>
            <a:r>
              <a:rPr lang="en-US" sz="3200" dirty="0">
                <a:latin typeface="Frutiger 57Cn"/>
                <a:cs typeface="Frutiger 57Cn"/>
              </a:rPr>
              <a:t>1  My God, My God, why have You forsaken Me? Why are You so far from helping Me, and from the words of My groaning?</a:t>
            </a:r>
          </a:p>
        </p:txBody>
      </p:sp>
    </p:spTree>
    <p:extLst>
      <p:ext uri="{BB962C8B-B14F-4D97-AF65-F5344CB8AC3E}">
        <p14:creationId xmlns:p14="http://schemas.microsoft.com/office/powerpoint/2010/main" val="3771055078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Fireball">
  <a:themeElements>
    <a:clrScheme name="Fireball 1">
      <a:dk1>
        <a:srgbClr val="5F5F5F"/>
      </a:dk1>
      <a:lt1>
        <a:srgbClr val="FFFFCC"/>
      </a:lt1>
      <a:dk2>
        <a:srgbClr val="000000"/>
      </a:dk2>
      <a:lt2>
        <a:srgbClr val="FFCC66"/>
      </a:lt2>
      <a:accent1>
        <a:srgbClr val="FF9933"/>
      </a:accent1>
      <a:accent2>
        <a:srgbClr val="CC0066"/>
      </a:accent2>
      <a:accent3>
        <a:srgbClr val="AAAAAA"/>
      </a:accent3>
      <a:accent4>
        <a:srgbClr val="DADAAE"/>
      </a:accent4>
      <a:accent5>
        <a:srgbClr val="FFCAAD"/>
      </a:accent5>
      <a:accent6>
        <a:srgbClr val="B9005C"/>
      </a:accent6>
      <a:hlink>
        <a:srgbClr val="CC00CC"/>
      </a:hlink>
      <a:folHlink>
        <a:srgbClr val="990099"/>
      </a:folHlink>
    </a:clrScheme>
    <a:fontScheme name="Fireball">
      <a:majorFont>
        <a:latin typeface="BL Frutiger Black"/>
        <a:ea typeface=""/>
        <a:cs typeface=""/>
      </a:majorFont>
      <a:minorFont>
        <a:latin typeface="B Frutiger Bol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Fireball 1">
        <a:dk1>
          <a:srgbClr val="5F5F5F"/>
        </a:dk1>
        <a:lt1>
          <a:srgbClr val="FFFFCC"/>
        </a:lt1>
        <a:dk2>
          <a:srgbClr val="000000"/>
        </a:dk2>
        <a:lt2>
          <a:srgbClr val="FFCC66"/>
        </a:lt2>
        <a:accent1>
          <a:srgbClr val="FF9933"/>
        </a:accent1>
        <a:accent2>
          <a:srgbClr val="CC0066"/>
        </a:accent2>
        <a:accent3>
          <a:srgbClr val="AAAAAA"/>
        </a:accent3>
        <a:accent4>
          <a:srgbClr val="DADAAE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ball 2">
        <a:dk1>
          <a:srgbClr val="000000"/>
        </a:dk1>
        <a:lt1>
          <a:srgbClr val="FFFFFF"/>
        </a:lt1>
        <a:dk2>
          <a:srgbClr val="FF9900"/>
        </a:dk2>
        <a:lt2>
          <a:srgbClr val="5F5F5F"/>
        </a:lt2>
        <a:accent1>
          <a:srgbClr val="FF9933"/>
        </a:accent1>
        <a:accent2>
          <a:srgbClr val="CC0066"/>
        </a:accent2>
        <a:accent3>
          <a:srgbClr val="FFFFFF"/>
        </a:accent3>
        <a:accent4>
          <a:srgbClr val="000000"/>
        </a:accent4>
        <a:accent5>
          <a:srgbClr val="FFCAAD"/>
        </a:accent5>
        <a:accent6>
          <a:srgbClr val="B9005C"/>
        </a:accent6>
        <a:hlink>
          <a:srgbClr val="CC00CC"/>
        </a:hlink>
        <a:folHlink>
          <a:srgbClr val="9900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eball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Macintosh HD:Old Mac Files:Microsoft Office 98:Templates:Presentation Designs:Fireball</Template>
  <TotalTime>33514</TotalTime>
  <Words>2155</Words>
  <Application>Microsoft Macintosh PowerPoint</Application>
  <PresentationFormat>On-screen Show (4:3)</PresentationFormat>
  <Paragraphs>144</Paragraphs>
  <Slides>48</Slides>
  <Notes>45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48</vt:i4>
      </vt:variant>
    </vt:vector>
  </HeadingPairs>
  <TitlesOfParts>
    <vt:vector size="51" baseType="lpstr">
      <vt:lpstr>Fireball</vt:lpstr>
      <vt:lpstr>1_Custom Design</vt:lpstr>
      <vt:lpstr>Custom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New Ideas for The Good News  </dc:title>
  <dc:creator/>
  <cp:lastModifiedBy>Scott Ashley</cp:lastModifiedBy>
  <cp:revision>795</cp:revision>
  <cp:lastPrinted>2002-04-29T19:33:49Z</cp:lastPrinted>
  <dcterms:created xsi:type="dcterms:W3CDTF">2002-04-29T15:32:00Z</dcterms:created>
  <dcterms:modified xsi:type="dcterms:W3CDTF">2013-02-23T07:34:49Z</dcterms:modified>
</cp:coreProperties>
</file>